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  <p:sldMasterId id="2147484475" r:id="rId2"/>
    <p:sldMasterId id="2147484495" r:id="rId3"/>
  </p:sldMasterIdLst>
  <p:notesMasterIdLst>
    <p:notesMasterId r:id="rId24"/>
  </p:notesMasterIdLst>
  <p:handoutMasterIdLst>
    <p:handoutMasterId r:id="rId25"/>
  </p:handoutMasterIdLst>
  <p:sldIdLst>
    <p:sldId id="1810" r:id="rId4"/>
    <p:sldId id="1765" r:id="rId5"/>
    <p:sldId id="1551" r:id="rId6"/>
    <p:sldId id="1552" r:id="rId7"/>
    <p:sldId id="1808" r:id="rId8"/>
    <p:sldId id="1805" r:id="rId9"/>
    <p:sldId id="1804" r:id="rId10"/>
    <p:sldId id="1801" r:id="rId11"/>
    <p:sldId id="1673" r:id="rId12"/>
    <p:sldId id="1546" r:id="rId13"/>
    <p:sldId id="1799" r:id="rId14"/>
    <p:sldId id="1800" r:id="rId15"/>
    <p:sldId id="1797" r:id="rId16"/>
    <p:sldId id="1774" r:id="rId17"/>
    <p:sldId id="1806" r:id="rId18"/>
    <p:sldId id="1803" r:id="rId19"/>
    <p:sldId id="1807" r:id="rId20"/>
    <p:sldId id="1809" r:id="rId21"/>
    <p:sldId id="1554" r:id="rId22"/>
    <p:sldId id="1532" r:id="rId2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37373"/>
    <a:srgbClr val="000000"/>
    <a:srgbClr val="D83B01"/>
    <a:srgbClr val="353535"/>
    <a:srgbClr val="0078D7"/>
    <a:srgbClr val="FF8C00"/>
    <a:srgbClr val="FFB900"/>
    <a:srgbClr val="107C1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90" autoAdjust="0"/>
    <p:restoredTop sz="86768" autoAdjust="0"/>
  </p:normalViewPr>
  <p:slideViewPr>
    <p:cSldViewPr>
      <p:cViewPr varScale="1">
        <p:scale>
          <a:sx n="71" d="100"/>
          <a:sy n="71" d="100"/>
        </p:scale>
        <p:origin x="27" y="158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5/4/2018 12:55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00.14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02.85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03.03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05.52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7-11-13T07:06:54.24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16 0,'0'7,"-6"2,-3 0</inkml:trace>
</inkml:ink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jpg>
</file>

<file path=ppt/media/image20.jpg>
</file>

<file path=ppt/media/image21.png>
</file>

<file path=ppt/media/image4.jpg>
</file>

<file path=ppt/media/image5.png>
</file>

<file path=ppt/media/image55.png>
</file>

<file path=ppt/media/image56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88B44C4B-E218-4158-810E-47EF8FD635FD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5808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7060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8864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75982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E91AA0-44B5-46DA-BD31-C6B9A8C6E1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09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15373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7730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6267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7224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314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377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8094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2F5416D-752F-4A27-A7A5-0CB5FC0CFE2E}" type="datetime8">
              <a:rPr lang="en-US" smtClean="0">
                <a:solidFill>
                  <a:prstClr val="black"/>
                </a:solidFill>
              </a:rPr>
              <a:t>5/4/2018 12:55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549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489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117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698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3217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5E497-D797-4F2F-B282-B63A713C5A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3188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5/4/2018 12:55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437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6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Optional (City, State or venue)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8231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35824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4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8" y="2031212"/>
            <a:ext cx="5261211" cy="523733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8" y="2554944"/>
            <a:ext cx="5261211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2031212"/>
            <a:ext cx="5287122" cy="523733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CDF76-308E-4240-B457-AF4CFA810176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04/05/2018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69531-8267-4752-8898-AFB2B3DF23B3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392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1850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75D0C-76E7-4496-920A-FC2C75CBF878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4C6E1-62CA-466D-A73F-348E8EFDD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846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6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Optional (City, State or venue)</a:t>
            </a:r>
          </a:p>
        </p:txBody>
      </p:sp>
      <p:pic>
        <p:nvPicPr>
          <p:cNvPr id="141" name="Picture 14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2" name="Group 141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3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5010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7813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40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5441950" y="4251325"/>
            <a:ext cx="6994525" cy="2743200"/>
          </a:xfrm>
          <a:custGeom>
            <a:avLst/>
            <a:gdLst>
              <a:gd name="connsiteX0" fmla="*/ 237491 w 7007806"/>
              <a:gd name="connsiteY0" fmla="*/ 0 h 2048448"/>
              <a:gd name="connsiteX1" fmla="*/ 966532 w 7007806"/>
              <a:gd name="connsiteY1" fmla="*/ 0 h 2048448"/>
              <a:gd name="connsiteX2" fmla="*/ 966532 w 7007806"/>
              <a:gd name="connsiteY2" fmla="*/ 578198 h 2048448"/>
              <a:gd name="connsiteX3" fmla="*/ 1425492 w 7007806"/>
              <a:gd name="connsiteY3" fmla="*/ 606386 h 2048448"/>
              <a:gd name="connsiteX4" fmla="*/ 1677037 w 7007806"/>
              <a:gd name="connsiteY4" fmla="*/ 606386 h 2048448"/>
              <a:gd name="connsiteX5" fmla="*/ 1677037 w 7007806"/>
              <a:gd name="connsiteY5" fmla="*/ 483901 h 2048448"/>
              <a:gd name="connsiteX6" fmla="*/ 1686642 w 7007806"/>
              <a:gd name="connsiteY6" fmla="*/ 483901 h 2048448"/>
              <a:gd name="connsiteX7" fmla="*/ 1686642 w 7007806"/>
              <a:gd name="connsiteY7" fmla="*/ 225552 h 2048448"/>
              <a:gd name="connsiteX8" fmla="*/ 2059578 w 7007806"/>
              <a:gd name="connsiteY8" fmla="*/ 225552 h 2048448"/>
              <a:gd name="connsiteX9" fmla="*/ 2059578 w 7007806"/>
              <a:gd name="connsiteY9" fmla="*/ 339268 h 2048448"/>
              <a:gd name="connsiteX10" fmla="*/ 2098045 w 7007806"/>
              <a:gd name="connsiteY10" fmla="*/ 339268 h 2048448"/>
              <a:gd name="connsiteX11" fmla="*/ 2098045 w 7007806"/>
              <a:gd name="connsiteY11" fmla="*/ 483901 h 2048448"/>
              <a:gd name="connsiteX12" fmla="*/ 2204842 w 7007806"/>
              <a:gd name="connsiteY12" fmla="*/ 483901 h 2048448"/>
              <a:gd name="connsiteX13" fmla="*/ 2204842 w 7007806"/>
              <a:gd name="connsiteY13" fmla="*/ 643969 h 2048448"/>
              <a:gd name="connsiteX14" fmla="*/ 2602307 w 7007806"/>
              <a:gd name="connsiteY14" fmla="*/ 643969 h 2048448"/>
              <a:gd name="connsiteX15" fmla="*/ 2602307 w 7007806"/>
              <a:gd name="connsiteY15" fmla="*/ 744644 h 2048448"/>
              <a:gd name="connsiteX16" fmla="*/ 3055683 w 7007806"/>
              <a:gd name="connsiteY16" fmla="*/ 744644 h 2048448"/>
              <a:gd name="connsiteX17" fmla="*/ 3055683 w 7007806"/>
              <a:gd name="connsiteY17" fmla="*/ 777377 h 2048448"/>
              <a:gd name="connsiteX18" fmla="*/ 3075299 w 7007806"/>
              <a:gd name="connsiteY18" fmla="*/ 777377 h 2048448"/>
              <a:gd name="connsiteX19" fmla="*/ 3075299 w 7007806"/>
              <a:gd name="connsiteY19" fmla="*/ 965361 h 2048448"/>
              <a:gd name="connsiteX20" fmla="*/ 3423979 w 7007806"/>
              <a:gd name="connsiteY20" fmla="*/ 965361 h 2048448"/>
              <a:gd name="connsiteX21" fmla="*/ 3423979 w 7007806"/>
              <a:gd name="connsiteY21" fmla="*/ 525721 h 2048448"/>
              <a:gd name="connsiteX22" fmla="*/ 3527067 w 7007806"/>
              <a:gd name="connsiteY22" fmla="*/ 525721 h 2048448"/>
              <a:gd name="connsiteX23" fmla="*/ 3527067 w 7007806"/>
              <a:gd name="connsiteY23" fmla="*/ 386248 h 2048448"/>
              <a:gd name="connsiteX24" fmla="*/ 3830268 w 7007806"/>
              <a:gd name="connsiteY24" fmla="*/ 386248 h 2048448"/>
              <a:gd name="connsiteX25" fmla="*/ 3830268 w 7007806"/>
              <a:gd name="connsiteY25" fmla="*/ 525721 h 2048448"/>
              <a:gd name="connsiteX26" fmla="*/ 3927292 w 7007806"/>
              <a:gd name="connsiteY26" fmla="*/ 525721 h 2048448"/>
              <a:gd name="connsiteX27" fmla="*/ 3927292 w 7007806"/>
              <a:gd name="connsiteY27" fmla="*/ 58792 h 2048448"/>
              <a:gd name="connsiteX28" fmla="*/ 4630716 w 7007806"/>
              <a:gd name="connsiteY28" fmla="*/ 58792 h 2048448"/>
              <a:gd name="connsiteX29" fmla="*/ 4630716 w 7007806"/>
              <a:gd name="connsiteY29" fmla="*/ 616681 h 2048448"/>
              <a:gd name="connsiteX30" fmla="*/ 5073388 w 7007806"/>
              <a:gd name="connsiteY30" fmla="*/ 255872 h 2048448"/>
              <a:gd name="connsiteX31" fmla="*/ 5073388 w 7007806"/>
              <a:gd name="connsiteY31" fmla="*/ 643969 h 2048448"/>
              <a:gd name="connsiteX32" fmla="*/ 5315948 w 7007806"/>
              <a:gd name="connsiteY32" fmla="*/ 643969 h 2048448"/>
              <a:gd name="connsiteX33" fmla="*/ 5315948 w 7007806"/>
              <a:gd name="connsiteY33" fmla="*/ 525721 h 2048448"/>
              <a:gd name="connsiteX34" fmla="*/ 5419036 w 7007806"/>
              <a:gd name="connsiteY34" fmla="*/ 525721 h 2048448"/>
              <a:gd name="connsiteX35" fmla="*/ 5419036 w 7007806"/>
              <a:gd name="connsiteY35" fmla="*/ 386248 h 2048448"/>
              <a:gd name="connsiteX36" fmla="*/ 5722237 w 7007806"/>
              <a:gd name="connsiteY36" fmla="*/ 386248 h 2048448"/>
              <a:gd name="connsiteX37" fmla="*/ 5722237 w 7007806"/>
              <a:gd name="connsiteY37" fmla="*/ 525721 h 2048448"/>
              <a:gd name="connsiteX38" fmla="*/ 5825325 w 7007806"/>
              <a:gd name="connsiteY38" fmla="*/ 525721 h 2048448"/>
              <a:gd name="connsiteX39" fmla="*/ 5825325 w 7007806"/>
              <a:gd name="connsiteY39" fmla="*/ 965361 h 2048448"/>
              <a:gd name="connsiteX40" fmla="*/ 6170974 w 7007806"/>
              <a:gd name="connsiteY40" fmla="*/ 965361 h 2048448"/>
              <a:gd name="connsiteX41" fmla="*/ 6170974 w 7007806"/>
              <a:gd name="connsiteY41" fmla="*/ 777377 h 2048448"/>
              <a:gd name="connsiteX42" fmla="*/ 6646998 w 7007806"/>
              <a:gd name="connsiteY42" fmla="*/ 777377 h 2048448"/>
              <a:gd name="connsiteX43" fmla="*/ 6646998 w 7007806"/>
              <a:gd name="connsiteY43" fmla="*/ 1374681 h 2048448"/>
              <a:gd name="connsiteX44" fmla="*/ 7007806 w 7007806"/>
              <a:gd name="connsiteY44" fmla="*/ 1374681 h 2048448"/>
              <a:gd name="connsiteX45" fmla="*/ 7007806 w 7007806"/>
              <a:gd name="connsiteY45" fmla="*/ 1677881 h 2048448"/>
              <a:gd name="connsiteX46" fmla="*/ 6995117 w 7007806"/>
              <a:gd name="connsiteY46" fmla="*/ 1677881 h 2048448"/>
              <a:gd name="connsiteX47" fmla="*/ 6995117 w 7007806"/>
              <a:gd name="connsiteY47" fmla="*/ 2048448 h 2048448"/>
              <a:gd name="connsiteX48" fmla="*/ 0 w 7007806"/>
              <a:gd name="connsiteY48" fmla="*/ 2048448 h 2048448"/>
              <a:gd name="connsiteX49" fmla="*/ 0 w 7007806"/>
              <a:gd name="connsiteY49" fmla="*/ 339268 h 2048448"/>
              <a:gd name="connsiteX50" fmla="*/ 136873 w 7007806"/>
              <a:gd name="connsiteY50" fmla="*/ 339268 h 2048448"/>
              <a:gd name="connsiteX51" fmla="*/ 136873 w 7007806"/>
              <a:gd name="connsiteY51" fmla="*/ 483901 h 2048448"/>
              <a:gd name="connsiteX52" fmla="*/ 237491 w 7007806"/>
              <a:gd name="connsiteY52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007806" h="2048448">
                <a:moveTo>
                  <a:pt x="237491" y="0"/>
                </a:moveTo>
                <a:lnTo>
                  <a:pt x="966532" y="0"/>
                </a:lnTo>
                <a:lnTo>
                  <a:pt x="966532" y="578198"/>
                </a:lnTo>
                <a:lnTo>
                  <a:pt x="1425492" y="606386"/>
                </a:lnTo>
                <a:lnTo>
                  <a:pt x="1677037" y="606386"/>
                </a:lnTo>
                <a:lnTo>
                  <a:pt x="1677037" y="483901"/>
                </a:lnTo>
                <a:lnTo>
                  <a:pt x="1686642" y="483901"/>
                </a:lnTo>
                <a:lnTo>
                  <a:pt x="1686642" y="225552"/>
                </a:lnTo>
                <a:lnTo>
                  <a:pt x="2059578" y="225552"/>
                </a:lnTo>
                <a:lnTo>
                  <a:pt x="2059578" y="339268"/>
                </a:lnTo>
                <a:lnTo>
                  <a:pt x="2098045" y="339268"/>
                </a:lnTo>
                <a:lnTo>
                  <a:pt x="2098045" y="483901"/>
                </a:lnTo>
                <a:lnTo>
                  <a:pt x="2204842" y="483901"/>
                </a:lnTo>
                <a:lnTo>
                  <a:pt x="2204842" y="643969"/>
                </a:lnTo>
                <a:lnTo>
                  <a:pt x="2602307" y="643969"/>
                </a:lnTo>
                <a:lnTo>
                  <a:pt x="2602307" y="744644"/>
                </a:lnTo>
                <a:lnTo>
                  <a:pt x="3055683" y="744644"/>
                </a:lnTo>
                <a:lnTo>
                  <a:pt x="3055683" y="777377"/>
                </a:lnTo>
                <a:lnTo>
                  <a:pt x="3075299" y="777377"/>
                </a:lnTo>
                <a:lnTo>
                  <a:pt x="3075299" y="965361"/>
                </a:lnTo>
                <a:lnTo>
                  <a:pt x="3423979" y="965361"/>
                </a:lnTo>
                <a:lnTo>
                  <a:pt x="3423979" y="525721"/>
                </a:lnTo>
                <a:lnTo>
                  <a:pt x="3527067" y="525721"/>
                </a:lnTo>
                <a:lnTo>
                  <a:pt x="3527067" y="386248"/>
                </a:lnTo>
                <a:lnTo>
                  <a:pt x="3830268" y="386248"/>
                </a:lnTo>
                <a:lnTo>
                  <a:pt x="3830268" y="525721"/>
                </a:lnTo>
                <a:lnTo>
                  <a:pt x="3927292" y="525721"/>
                </a:lnTo>
                <a:lnTo>
                  <a:pt x="3927292" y="58792"/>
                </a:lnTo>
                <a:lnTo>
                  <a:pt x="4630716" y="58792"/>
                </a:lnTo>
                <a:lnTo>
                  <a:pt x="4630716" y="616681"/>
                </a:lnTo>
                <a:lnTo>
                  <a:pt x="5073388" y="255872"/>
                </a:lnTo>
                <a:lnTo>
                  <a:pt x="5073388" y="643969"/>
                </a:lnTo>
                <a:lnTo>
                  <a:pt x="5315948" y="643969"/>
                </a:lnTo>
                <a:lnTo>
                  <a:pt x="5315948" y="525721"/>
                </a:lnTo>
                <a:lnTo>
                  <a:pt x="5419036" y="525721"/>
                </a:lnTo>
                <a:lnTo>
                  <a:pt x="5419036" y="386248"/>
                </a:lnTo>
                <a:lnTo>
                  <a:pt x="5722237" y="386248"/>
                </a:lnTo>
                <a:lnTo>
                  <a:pt x="5722237" y="525721"/>
                </a:lnTo>
                <a:lnTo>
                  <a:pt x="5825325" y="525721"/>
                </a:lnTo>
                <a:lnTo>
                  <a:pt x="5825325" y="965361"/>
                </a:lnTo>
                <a:lnTo>
                  <a:pt x="6170974" y="965361"/>
                </a:lnTo>
                <a:lnTo>
                  <a:pt x="6170974" y="777377"/>
                </a:lnTo>
                <a:lnTo>
                  <a:pt x="6646998" y="777377"/>
                </a:lnTo>
                <a:lnTo>
                  <a:pt x="6646998" y="1374681"/>
                </a:lnTo>
                <a:lnTo>
                  <a:pt x="7007806" y="1374681"/>
                </a:lnTo>
                <a:lnTo>
                  <a:pt x="7007806" y="1677881"/>
                </a:lnTo>
                <a:lnTo>
                  <a:pt x="6995117" y="1677881"/>
                </a:lnTo>
                <a:lnTo>
                  <a:pt x="6995117" y="2048448"/>
                </a:lnTo>
                <a:lnTo>
                  <a:pt x="0" y="2048448"/>
                </a:lnTo>
                <a:lnTo>
                  <a:pt x="0" y="339268"/>
                </a:lnTo>
                <a:lnTo>
                  <a:pt x="136873" y="339268"/>
                </a:lnTo>
                <a:lnTo>
                  <a:pt x="136873" y="483901"/>
                </a:lnTo>
                <a:lnTo>
                  <a:pt x="237491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142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grpSp>
        <p:nvGrpSpPr>
          <p:cNvPr id="143" name="Group 142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4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40419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131958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5784415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 dirty="0"/>
              <a:t>Click to edit Master text styles</a:t>
            </a:r>
          </a:p>
          <a:p>
            <a:pPr marL="712788" marR="0" lvl="1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Second level</a:t>
            </a:r>
          </a:p>
          <a:p>
            <a:pPr marL="908050" marR="0" lvl="2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Third level</a:t>
            </a:r>
          </a:p>
          <a:p>
            <a:pPr marL="1109662" marR="0" lvl="3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Fourth level</a:t>
            </a:r>
          </a:p>
          <a:p>
            <a:pPr marL="1311275" marR="0" lvl="4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636596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Click to edit Master text styles</a:t>
            </a:r>
          </a:p>
          <a:p>
            <a:pPr marL="427038" marR="0" lvl="1" indent="-17145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Second level</a:t>
            </a:r>
          </a:p>
          <a:p>
            <a:pPr marL="639763" marR="0" lvl="2" indent="-1889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Third level</a:t>
            </a:r>
          </a:p>
          <a:p>
            <a:pPr marL="828675" marR="0" lvl="3" indent="-1762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Fourth level</a:t>
            </a:r>
          </a:p>
          <a:p>
            <a:pPr marL="1023938" marR="0" lvl="4" indent="-16986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1931630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25205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91993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6" name="Freeform: Shape 105"/>
          <p:cNvSpPr>
            <a:spLocks/>
          </p:cNvSpPr>
          <p:nvPr userDrawn="1"/>
        </p:nvSpPr>
        <p:spPr bwMode="gray">
          <a:xfrm>
            <a:off x="5441950" y="4251325"/>
            <a:ext cx="6994525" cy="2743200"/>
          </a:xfrm>
          <a:custGeom>
            <a:avLst/>
            <a:gdLst>
              <a:gd name="connsiteX0" fmla="*/ 237491 w 7007806"/>
              <a:gd name="connsiteY0" fmla="*/ 0 h 2048448"/>
              <a:gd name="connsiteX1" fmla="*/ 966532 w 7007806"/>
              <a:gd name="connsiteY1" fmla="*/ 0 h 2048448"/>
              <a:gd name="connsiteX2" fmla="*/ 966532 w 7007806"/>
              <a:gd name="connsiteY2" fmla="*/ 578198 h 2048448"/>
              <a:gd name="connsiteX3" fmla="*/ 1425492 w 7007806"/>
              <a:gd name="connsiteY3" fmla="*/ 606386 h 2048448"/>
              <a:gd name="connsiteX4" fmla="*/ 1677037 w 7007806"/>
              <a:gd name="connsiteY4" fmla="*/ 606386 h 2048448"/>
              <a:gd name="connsiteX5" fmla="*/ 1677037 w 7007806"/>
              <a:gd name="connsiteY5" fmla="*/ 483901 h 2048448"/>
              <a:gd name="connsiteX6" fmla="*/ 1686642 w 7007806"/>
              <a:gd name="connsiteY6" fmla="*/ 483901 h 2048448"/>
              <a:gd name="connsiteX7" fmla="*/ 1686642 w 7007806"/>
              <a:gd name="connsiteY7" fmla="*/ 225552 h 2048448"/>
              <a:gd name="connsiteX8" fmla="*/ 2059578 w 7007806"/>
              <a:gd name="connsiteY8" fmla="*/ 225552 h 2048448"/>
              <a:gd name="connsiteX9" fmla="*/ 2059578 w 7007806"/>
              <a:gd name="connsiteY9" fmla="*/ 339268 h 2048448"/>
              <a:gd name="connsiteX10" fmla="*/ 2098045 w 7007806"/>
              <a:gd name="connsiteY10" fmla="*/ 339268 h 2048448"/>
              <a:gd name="connsiteX11" fmla="*/ 2098045 w 7007806"/>
              <a:gd name="connsiteY11" fmla="*/ 483901 h 2048448"/>
              <a:gd name="connsiteX12" fmla="*/ 2204842 w 7007806"/>
              <a:gd name="connsiteY12" fmla="*/ 483901 h 2048448"/>
              <a:gd name="connsiteX13" fmla="*/ 2204842 w 7007806"/>
              <a:gd name="connsiteY13" fmla="*/ 643969 h 2048448"/>
              <a:gd name="connsiteX14" fmla="*/ 2602307 w 7007806"/>
              <a:gd name="connsiteY14" fmla="*/ 643969 h 2048448"/>
              <a:gd name="connsiteX15" fmla="*/ 2602307 w 7007806"/>
              <a:gd name="connsiteY15" fmla="*/ 744644 h 2048448"/>
              <a:gd name="connsiteX16" fmla="*/ 3055683 w 7007806"/>
              <a:gd name="connsiteY16" fmla="*/ 744644 h 2048448"/>
              <a:gd name="connsiteX17" fmla="*/ 3055683 w 7007806"/>
              <a:gd name="connsiteY17" fmla="*/ 777377 h 2048448"/>
              <a:gd name="connsiteX18" fmla="*/ 3075299 w 7007806"/>
              <a:gd name="connsiteY18" fmla="*/ 777377 h 2048448"/>
              <a:gd name="connsiteX19" fmla="*/ 3075299 w 7007806"/>
              <a:gd name="connsiteY19" fmla="*/ 965361 h 2048448"/>
              <a:gd name="connsiteX20" fmla="*/ 3423979 w 7007806"/>
              <a:gd name="connsiteY20" fmla="*/ 965361 h 2048448"/>
              <a:gd name="connsiteX21" fmla="*/ 3423979 w 7007806"/>
              <a:gd name="connsiteY21" fmla="*/ 525721 h 2048448"/>
              <a:gd name="connsiteX22" fmla="*/ 3527067 w 7007806"/>
              <a:gd name="connsiteY22" fmla="*/ 525721 h 2048448"/>
              <a:gd name="connsiteX23" fmla="*/ 3527067 w 7007806"/>
              <a:gd name="connsiteY23" fmla="*/ 386248 h 2048448"/>
              <a:gd name="connsiteX24" fmla="*/ 3830268 w 7007806"/>
              <a:gd name="connsiteY24" fmla="*/ 386248 h 2048448"/>
              <a:gd name="connsiteX25" fmla="*/ 3830268 w 7007806"/>
              <a:gd name="connsiteY25" fmla="*/ 525721 h 2048448"/>
              <a:gd name="connsiteX26" fmla="*/ 3927292 w 7007806"/>
              <a:gd name="connsiteY26" fmla="*/ 525721 h 2048448"/>
              <a:gd name="connsiteX27" fmla="*/ 3927292 w 7007806"/>
              <a:gd name="connsiteY27" fmla="*/ 58792 h 2048448"/>
              <a:gd name="connsiteX28" fmla="*/ 4630716 w 7007806"/>
              <a:gd name="connsiteY28" fmla="*/ 58792 h 2048448"/>
              <a:gd name="connsiteX29" fmla="*/ 4630716 w 7007806"/>
              <a:gd name="connsiteY29" fmla="*/ 616681 h 2048448"/>
              <a:gd name="connsiteX30" fmla="*/ 5073388 w 7007806"/>
              <a:gd name="connsiteY30" fmla="*/ 255872 h 2048448"/>
              <a:gd name="connsiteX31" fmla="*/ 5073388 w 7007806"/>
              <a:gd name="connsiteY31" fmla="*/ 643969 h 2048448"/>
              <a:gd name="connsiteX32" fmla="*/ 5315948 w 7007806"/>
              <a:gd name="connsiteY32" fmla="*/ 643969 h 2048448"/>
              <a:gd name="connsiteX33" fmla="*/ 5315948 w 7007806"/>
              <a:gd name="connsiteY33" fmla="*/ 525721 h 2048448"/>
              <a:gd name="connsiteX34" fmla="*/ 5419036 w 7007806"/>
              <a:gd name="connsiteY34" fmla="*/ 525721 h 2048448"/>
              <a:gd name="connsiteX35" fmla="*/ 5419036 w 7007806"/>
              <a:gd name="connsiteY35" fmla="*/ 386248 h 2048448"/>
              <a:gd name="connsiteX36" fmla="*/ 5722237 w 7007806"/>
              <a:gd name="connsiteY36" fmla="*/ 386248 h 2048448"/>
              <a:gd name="connsiteX37" fmla="*/ 5722237 w 7007806"/>
              <a:gd name="connsiteY37" fmla="*/ 525721 h 2048448"/>
              <a:gd name="connsiteX38" fmla="*/ 5825325 w 7007806"/>
              <a:gd name="connsiteY38" fmla="*/ 525721 h 2048448"/>
              <a:gd name="connsiteX39" fmla="*/ 5825325 w 7007806"/>
              <a:gd name="connsiteY39" fmla="*/ 965361 h 2048448"/>
              <a:gd name="connsiteX40" fmla="*/ 6170974 w 7007806"/>
              <a:gd name="connsiteY40" fmla="*/ 965361 h 2048448"/>
              <a:gd name="connsiteX41" fmla="*/ 6170974 w 7007806"/>
              <a:gd name="connsiteY41" fmla="*/ 777377 h 2048448"/>
              <a:gd name="connsiteX42" fmla="*/ 6646998 w 7007806"/>
              <a:gd name="connsiteY42" fmla="*/ 777377 h 2048448"/>
              <a:gd name="connsiteX43" fmla="*/ 6646998 w 7007806"/>
              <a:gd name="connsiteY43" fmla="*/ 1374681 h 2048448"/>
              <a:gd name="connsiteX44" fmla="*/ 7007806 w 7007806"/>
              <a:gd name="connsiteY44" fmla="*/ 1374681 h 2048448"/>
              <a:gd name="connsiteX45" fmla="*/ 7007806 w 7007806"/>
              <a:gd name="connsiteY45" fmla="*/ 1677881 h 2048448"/>
              <a:gd name="connsiteX46" fmla="*/ 6995117 w 7007806"/>
              <a:gd name="connsiteY46" fmla="*/ 1677881 h 2048448"/>
              <a:gd name="connsiteX47" fmla="*/ 6995117 w 7007806"/>
              <a:gd name="connsiteY47" fmla="*/ 2048448 h 2048448"/>
              <a:gd name="connsiteX48" fmla="*/ 0 w 7007806"/>
              <a:gd name="connsiteY48" fmla="*/ 2048448 h 2048448"/>
              <a:gd name="connsiteX49" fmla="*/ 0 w 7007806"/>
              <a:gd name="connsiteY49" fmla="*/ 339268 h 2048448"/>
              <a:gd name="connsiteX50" fmla="*/ 136873 w 7007806"/>
              <a:gd name="connsiteY50" fmla="*/ 339268 h 2048448"/>
              <a:gd name="connsiteX51" fmla="*/ 136873 w 7007806"/>
              <a:gd name="connsiteY51" fmla="*/ 483901 h 2048448"/>
              <a:gd name="connsiteX52" fmla="*/ 237491 w 7007806"/>
              <a:gd name="connsiteY52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007806" h="2048448">
                <a:moveTo>
                  <a:pt x="237491" y="0"/>
                </a:moveTo>
                <a:lnTo>
                  <a:pt x="966532" y="0"/>
                </a:lnTo>
                <a:lnTo>
                  <a:pt x="966532" y="578198"/>
                </a:lnTo>
                <a:lnTo>
                  <a:pt x="1425492" y="606386"/>
                </a:lnTo>
                <a:lnTo>
                  <a:pt x="1677037" y="606386"/>
                </a:lnTo>
                <a:lnTo>
                  <a:pt x="1677037" y="483901"/>
                </a:lnTo>
                <a:lnTo>
                  <a:pt x="1686642" y="483901"/>
                </a:lnTo>
                <a:lnTo>
                  <a:pt x="1686642" y="225552"/>
                </a:lnTo>
                <a:lnTo>
                  <a:pt x="2059578" y="225552"/>
                </a:lnTo>
                <a:lnTo>
                  <a:pt x="2059578" y="339268"/>
                </a:lnTo>
                <a:lnTo>
                  <a:pt x="2098045" y="339268"/>
                </a:lnTo>
                <a:lnTo>
                  <a:pt x="2098045" y="483901"/>
                </a:lnTo>
                <a:lnTo>
                  <a:pt x="2204842" y="483901"/>
                </a:lnTo>
                <a:lnTo>
                  <a:pt x="2204842" y="643969"/>
                </a:lnTo>
                <a:lnTo>
                  <a:pt x="2602307" y="643969"/>
                </a:lnTo>
                <a:lnTo>
                  <a:pt x="2602307" y="744644"/>
                </a:lnTo>
                <a:lnTo>
                  <a:pt x="3055683" y="744644"/>
                </a:lnTo>
                <a:lnTo>
                  <a:pt x="3055683" y="777377"/>
                </a:lnTo>
                <a:lnTo>
                  <a:pt x="3075299" y="777377"/>
                </a:lnTo>
                <a:lnTo>
                  <a:pt x="3075299" y="965361"/>
                </a:lnTo>
                <a:lnTo>
                  <a:pt x="3423979" y="965361"/>
                </a:lnTo>
                <a:lnTo>
                  <a:pt x="3423979" y="525721"/>
                </a:lnTo>
                <a:lnTo>
                  <a:pt x="3527067" y="525721"/>
                </a:lnTo>
                <a:lnTo>
                  <a:pt x="3527067" y="386248"/>
                </a:lnTo>
                <a:lnTo>
                  <a:pt x="3830268" y="386248"/>
                </a:lnTo>
                <a:lnTo>
                  <a:pt x="3830268" y="525721"/>
                </a:lnTo>
                <a:lnTo>
                  <a:pt x="3927292" y="525721"/>
                </a:lnTo>
                <a:lnTo>
                  <a:pt x="3927292" y="58792"/>
                </a:lnTo>
                <a:lnTo>
                  <a:pt x="4630716" y="58792"/>
                </a:lnTo>
                <a:lnTo>
                  <a:pt x="4630716" y="616681"/>
                </a:lnTo>
                <a:lnTo>
                  <a:pt x="5073388" y="255872"/>
                </a:lnTo>
                <a:lnTo>
                  <a:pt x="5073388" y="643969"/>
                </a:lnTo>
                <a:lnTo>
                  <a:pt x="5315948" y="643969"/>
                </a:lnTo>
                <a:lnTo>
                  <a:pt x="5315948" y="525721"/>
                </a:lnTo>
                <a:lnTo>
                  <a:pt x="5419036" y="525721"/>
                </a:lnTo>
                <a:lnTo>
                  <a:pt x="5419036" y="386248"/>
                </a:lnTo>
                <a:lnTo>
                  <a:pt x="5722237" y="386248"/>
                </a:lnTo>
                <a:lnTo>
                  <a:pt x="5722237" y="525721"/>
                </a:lnTo>
                <a:lnTo>
                  <a:pt x="5825325" y="525721"/>
                </a:lnTo>
                <a:lnTo>
                  <a:pt x="5825325" y="965361"/>
                </a:lnTo>
                <a:lnTo>
                  <a:pt x="6170974" y="965361"/>
                </a:lnTo>
                <a:lnTo>
                  <a:pt x="6170974" y="777377"/>
                </a:lnTo>
                <a:lnTo>
                  <a:pt x="6646998" y="777377"/>
                </a:lnTo>
                <a:lnTo>
                  <a:pt x="6646998" y="1374681"/>
                </a:lnTo>
                <a:lnTo>
                  <a:pt x="7007806" y="1374681"/>
                </a:lnTo>
                <a:lnTo>
                  <a:pt x="7007806" y="1677881"/>
                </a:lnTo>
                <a:lnTo>
                  <a:pt x="6995117" y="1677881"/>
                </a:lnTo>
                <a:lnTo>
                  <a:pt x="6995117" y="2048448"/>
                </a:lnTo>
                <a:lnTo>
                  <a:pt x="0" y="2048448"/>
                </a:lnTo>
                <a:lnTo>
                  <a:pt x="0" y="339268"/>
                </a:lnTo>
                <a:lnTo>
                  <a:pt x="136873" y="339268"/>
                </a:lnTo>
                <a:lnTo>
                  <a:pt x="136873" y="483901"/>
                </a:lnTo>
                <a:lnTo>
                  <a:pt x="237491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142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grpSp>
        <p:nvGrpSpPr>
          <p:cNvPr id="143" name="Group 142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4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8165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280903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18636637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3832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793816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109677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9038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277105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110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8112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91439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91439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9" y="3770246"/>
            <a:ext cx="9144000" cy="461665"/>
          </a:xfrm>
        </p:spPr>
        <p:txBody>
          <a:bodyPr/>
          <a:lstStyle>
            <a:lvl1pPr marL="0" indent="0">
              <a:buNone/>
              <a:defRPr lang="en-US" sz="2000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Optional (City, State or venue)</a:t>
            </a:r>
          </a:p>
        </p:txBody>
      </p:sp>
      <p:pic>
        <p:nvPicPr>
          <p:cNvPr id="141" name="Picture 14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2" name="Group 141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3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3931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 userDrawn="1"/>
        </p:nvSpPr>
        <p:spPr bwMode="gray">
          <a:xfrm>
            <a:off x="352" y="4251226"/>
            <a:ext cx="12436123" cy="2743300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 userDrawn="1"/>
        </p:nvGrpSpPr>
        <p:grpSpPr bwMode="gray">
          <a:xfrm>
            <a:off x="7462446" y="3200399"/>
            <a:ext cx="4577461" cy="3539944"/>
            <a:chOff x="8496600" y="3495584"/>
            <a:chExt cx="3009906" cy="2327686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4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8647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5" name="Freeform: Shape 104"/>
          <p:cNvSpPr>
            <a:spLocks/>
          </p:cNvSpPr>
          <p:nvPr userDrawn="1"/>
        </p:nvSpPr>
        <p:spPr bwMode="gray">
          <a:xfrm>
            <a:off x="5441950" y="4251325"/>
            <a:ext cx="6994525" cy="2743200"/>
          </a:xfrm>
          <a:custGeom>
            <a:avLst/>
            <a:gdLst>
              <a:gd name="connsiteX0" fmla="*/ 237491 w 7007806"/>
              <a:gd name="connsiteY0" fmla="*/ 0 h 2048448"/>
              <a:gd name="connsiteX1" fmla="*/ 966532 w 7007806"/>
              <a:gd name="connsiteY1" fmla="*/ 0 h 2048448"/>
              <a:gd name="connsiteX2" fmla="*/ 966532 w 7007806"/>
              <a:gd name="connsiteY2" fmla="*/ 578198 h 2048448"/>
              <a:gd name="connsiteX3" fmla="*/ 1425492 w 7007806"/>
              <a:gd name="connsiteY3" fmla="*/ 606386 h 2048448"/>
              <a:gd name="connsiteX4" fmla="*/ 1677037 w 7007806"/>
              <a:gd name="connsiteY4" fmla="*/ 606386 h 2048448"/>
              <a:gd name="connsiteX5" fmla="*/ 1677037 w 7007806"/>
              <a:gd name="connsiteY5" fmla="*/ 483901 h 2048448"/>
              <a:gd name="connsiteX6" fmla="*/ 1686642 w 7007806"/>
              <a:gd name="connsiteY6" fmla="*/ 483901 h 2048448"/>
              <a:gd name="connsiteX7" fmla="*/ 1686642 w 7007806"/>
              <a:gd name="connsiteY7" fmla="*/ 225552 h 2048448"/>
              <a:gd name="connsiteX8" fmla="*/ 2059578 w 7007806"/>
              <a:gd name="connsiteY8" fmla="*/ 225552 h 2048448"/>
              <a:gd name="connsiteX9" fmla="*/ 2059578 w 7007806"/>
              <a:gd name="connsiteY9" fmla="*/ 339268 h 2048448"/>
              <a:gd name="connsiteX10" fmla="*/ 2098045 w 7007806"/>
              <a:gd name="connsiteY10" fmla="*/ 339268 h 2048448"/>
              <a:gd name="connsiteX11" fmla="*/ 2098045 w 7007806"/>
              <a:gd name="connsiteY11" fmla="*/ 483901 h 2048448"/>
              <a:gd name="connsiteX12" fmla="*/ 2204842 w 7007806"/>
              <a:gd name="connsiteY12" fmla="*/ 483901 h 2048448"/>
              <a:gd name="connsiteX13" fmla="*/ 2204842 w 7007806"/>
              <a:gd name="connsiteY13" fmla="*/ 643969 h 2048448"/>
              <a:gd name="connsiteX14" fmla="*/ 2602307 w 7007806"/>
              <a:gd name="connsiteY14" fmla="*/ 643969 h 2048448"/>
              <a:gd name="connsiteX15" fmla="*/ 2602307 w 7007806"/>
              <a:gd name="connsiteY15" fmla="*/ 744644 h 2048448"/>
              <a:gd name="connsiteX16" fmla="*/ 3055683 w 7007806"/>
              <a:gd name="connsiteY16" fmla="*/ 744644 h 2048448"/>
              <a:gd name="connsiteX17" fmla="*/ 3055683 w 7007806"/>
              <a:gd name="connsiteY17" fmla="*/ 777377 h 2048448"/>
              <a:gd name="connsiteX18" fmla="*/ 3075299 w 7007806"/>
              <a:gd name="connsiteY18" fmla="*/ 777377 h 2048448"/>
              <a:gd name="connsiteX19" fmla="*/ 3075299 w 7007806"/>
              <a:gd name="connsiteY19" fmla="*/ 965361 h 2048448"/>
              <a:gd name="connsiteX20" fmla="*/ 3423979 w 7007806"/>
              <a:gd name="connsiteY20" fmla="*/ 965361 h 2048448"/>
              <a:gd name="connsiteX21" fmla="*/ 3423979 w 7007806"/>
              <a:gd name="connsiteY21" fmla="*/ 525721 h 2048448"/>
              <a:gd name="connsiteX22" fmla="*/ 3527067 w 7007806"/>
              <a:gd name="connsiteY22" fmla="*/ 525721 h 2048448"/>
              <a:gd name="connsiteX23" fmla="*/ 3527067 w 7007806"/>
              <a:gd name="connsiteY23" fmla="*/ 386248 h 2048448"/>
              <a:gd name="connsiteX24" fmla="*/ 3830268 w 7007806"/>
              <a:gd name="connsiteY24" fmla="*/ 386248 h 2048448"/>
              <a:gd name="connsiteX25" fmla="*/ 3830268 w 7007806"/>
              <a:gd name="connsiteY25" fmla="*/ 525721 h 2048448"/>
              <a:gd name="connsiteX26" fmla="*/ 3927292 w 7007806"/>
              <a:gd name="connsiteY26" fmla="*/ 525721 h 2048448"/>
              <a:gd name="connsiteX27" fmla="*/ 3927292 w 7007806"/>
              <a:gd name="connsiteY27" fmla="*/ 58792 h 2048448"/>
              <a:gd name="connsiteX28" fmla="*/ 4630716 w 7007806"/>
              <a:gd name="connsiteY28" fmla="*/ 58792 h 2048448"/>
              <a:gd name="connsiteX29" fmla="*/ 4630716 w 7007806"/>
              <a:gd name="connsiteY29" fmla="*/ 616681 h 2048448"/>
              <a:gd name="connsiteX30" fmla="*/ 5073388 w 7007806"/>
              <a:gd name="connsiteY30" fmla="*/ 255872 h 2048448"/>
              <a:gd name="connsiteX31" fmla="*/ 5073388 w 7007806"/>
              <a:gd name="connsiteY31" fmla="*/ 643969 h 2048448"/>
              <a:gd name="connsiteX32" fmla="*/ 5315948 w 7007806"/>
              <a:gd name="connsiteY32" fmla="*/ 643969 h 2048448"/>
              <a:gd name="connsiteX33" fmla="*/ 5315948 w 7007806"/>
              <a:gd name="connsiteY33" fmla="*/ 525721 h 2048448"/>
              <a:gd name="connsiteX34" fmla="*/ 5419036 w 7007806"/>
              <a:gd name="connsiteY34" fmla="*/ 525721 h 2048448"/>
              <a:gd name="connsiteX35" fmla="*/ 5419036 w 7007806"/>
              <a:gd name="connsiteY35" fmla="*/ 386248 h 2048448"/>
              <a:gd name="connsiteX36" fmla="*/ 5722237 w 7007806"/>
              <a:gd name="connsiteY36" fmla="*/ 386248 h 2048448"/>
              <a:gd name="connsiteX37" fmla="*/ 5722237 w 7007806"/>
              <a:gd name="connsiteY37" fmla="*/ 525721 h 2048448"/>
              <a:gd name="connsiteX38" fmla="*/ 5825325 w 7007806"/>
              <a:gd name="connsiteY38" fmla="*/ 525721 h 2048448"/>
              <a:gd name="connsiteX39" fmla="*/ 5825325 w 7007806"/>
              <a:gd name="connsiteY39" fmla="*/ 965361 h 2048448"/>
              <a:gd name="connsiteX40" fmla="*/ 6170974 w 7007806"/>
              <a:gd name="connsiteY40" fmla="*/ 965361 h 2048448"/>
              <a:gd name="connsiteX41" fmla="*/ 6170974 w 7007806"/>
              <a:gd name="connsiteY41" fmla="*/ 777377 h 2048448"/>
              <a:gd name="connsiteX42" fmla="*/ 6646998 w 7007806"/>
              <a:gd name="connsiteY42" fmla="*/ 777377 h 2048448"/>
              <a:gd name="connsiteX43" fmla="*/ 6646998 w 7007806"/>
              <a:gd name="connsiteY43" fmla="*/ 1374681 h 2048448"/>
              <a:gd name="connsiteX44" fmla="*/ 7007806 w 7007806"/>
              <a:gd name="connsiteY44" fmla="*/ 1374681 h 2048448"/>
              <a:gd name="connsiteX45" fmla="*/ 7007806 w 7007806"/>
              <a:gd name="connsiteY45" fmla="*/ 1677881 h 2048448"/>
              <a:gd name="connsiteX46" fmla="*/ 6995117 w 7007806"/>
              <a:gd name="connsiteY46" fmla="*/ 1677881 h 2048448"/>
              <a:gd name="connsiteX47" fmla="*/ 6995117 w 7007806"/>
              <a:gd name="connsiteY47" fmla="*/ 2048448 h 2048448"/>
              <a:gd name="connsiteX48" fmla="*/ 0 w 7007806"/>
              <a:gd name="connsiteY48" fmla="*/ 2048448 h 2048448"/>
              <a:gd name="connsiteX49" fmla="*/ 0 w 7007806"/>
              <a:gd name="connsiteY49" fmla="*/ 339268 h 2048448"/>
              <a:gd name="connsiteX50" fmla="*/ 136873 w 7007806"/>
              <a:gd name="connsiteY50" fmla="*/ 339268 h 2048448"/>
              <a:gd name="connsiteX51" fmla="*/ 136873 w 7007806"/>
              <a:gd name="connsiteY51" fmla="*/ 483901 h 2048448"/>
              <a:gd name="connsiteX52" fmla="*/ 237491 w 7007806"/>
              <a:gd name="connsiteY52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7007806" h="2048448">
                <a:moveTo>
                  <a:pt x="237491" y="0"/>
                </a:moveTo>
                <a:lnTo>
                  <a:pt x="966532" y="0"/>
                </a:lnTo>
                <a:lnTo>
                  <a:pt x="966532" y="578198"/>
                </a:lnTo>
                <a:lnTo>
                  <a:pt x="1425492" y="606386"/>
                </a:lnTo>
                <a:lnTo>
                  <a:pt x="1677037" y="606386"/>
                </a:lnTo>
                <a:lnTo>
                  <a:pt x="1677037" y="483901"/>
                </a:lnTo>
                <a:lnTo>
                  <a:pt x="1686642" y="483901"/>
                </a:lnTo>
                <a:lnTo>
                  <a:pt x="1686642" y="225552"/>
                </a:lnTo>
                <a:lnTo>
                  <a:pt x="2059578" y="225552"/>
                </a:lnTo>
                <a:lnTo>
                  <a:pt x="2059578" y="339268"/>
                </a:lnTo>
                <a:lnTo>
                  <a:pt x="2098045" y="339268"/>
                </a:lnTo>
                <a:lnTo>
                  <a:pt x="2098045" y="483901"/>
                </a:lnTo>
                <a:lnTo>
                  <a:pt x="2204842" y="483901"/>
                </a:lnTo>
                <a:lnTo>
                  <a:pt x="2204842" y="643969"/>
                </a:lnTo>
                <a:lnTo>
                  <a:pt x="2602307" y="643969"/>
                </a:lnTo>
                <a:lnTo>
                  <a:pt x="2602307" y="744644"/>
                </a:lnTo>
                <a:lnTo>
                  <a:pt x="3055683" y="744644"/>
                </a:lnTo>
                <a:lnTo>
                  <a:pt x="3055683" y="777377"/>
                </a:lnTo>
                <a:lnTo>
                  <a:pt x="3075299" y="777377"/>
                </a:lnTo>
                <a:lnTo>
                  <a:pt x="3075299" y="965361"/>
                </a:lnTo>
                <a:lnTo>
                  <a:pt x="3423979" y="965361"/>
                </a:lnTo>
                <a:lnTo>
                  <a:pt x="3423979" y="525721"/>
                </a:lnTo>
                <a:lnTo>
                  <a:pt x="3527067" y="525721"/>
                </a:lnTo>
                <a:lnTo>
                  <a:pt x="3527067" y="386248"/>
                </a:lnTo>
                <a:lnTo>
                  <a:pt x="3830268" y="386248"/>
                </a:lnTo>
                <a:lnTo>
                  <a:pt x="3830268" y="525721"/>
                </a:lnTo>
                <a:lnTo>
                  <a:pt x="3927292" y="525721"/>
                </a:lnTo>
                <a:lnTo>
                  <a:pt x="3927292" y="58792"/>
                </a:lnTo>
                <a:lnTo>
                  <a:pt x="4630716" y="58792"/>
                </a:lnTo>
                <a:lnTo>
                  <a:pt x="4630716" y="616681"/>
                </a:lnTo>
                <a:lnTo>
                  <a:pt x="5073388" y="255872"/>
                </a:lnTo>
                <a:lnTo>
                  <a:pt x="5073388" y="643969"/>
                </a:lnTo>
                <a:lnTo>
                  <a:pt x="5315948" y="643969"/>
                </a:lnTo>
                <a:lnTo>
                  <a:pt x="5315948" y="525721"/>
                </a:lnTo>
                <a:lnTo>
                  <a:pt x="5419036" y="525721"/>
                </a:lnTo>
                <a:lnTo>
                  <a:pt x="5419036" y="386248"/>
                </a:lnTo>
                <a:lnTo>
                  <a:pt x="5722237" y="386248"/>
                </a:lnTo>
                <a:lnTo>
                  <a:pt x="5722237" y="525721"/>
                </a:lnTo>
                <a:lnTo>
                  <a:pt x="5825325" y="525721"/>
                </a:lnTo>
                <a:lnTo>
                  <a:pt x="5825325" y="965361"/>
                </a:lnTo>
                <a:lnTo>
                  <a:pt x="6170974" y="965361"/>
                </a:lnTo>
                <a:lnTo>
                  <a:pt x="6170974" y="777377"/>
                </a:lnTo>
                <a:lnTo>
                  <a:pt x="6646998" y="777377"/>
                </a:lnTo>
                <a:lnTo>
                  <a:pt x="6646998" y="1374681"/>
                </a:lnTo>
                <a:lnTo>
                  <a:pt x="7007806" y="1374681"/>
                </a:lnTo>
                <a:lnTo>
                  <a:pt x="7007806" y="1677881"/>
                </a:lnTo>
                <a:lnTo>
                  <a:pt x="6995117" y="1677881"/>
                </a:lnTo>
                <a:lnTo>
                  <a:pt x="6995117" y="2048448"/>
                </a:lnTo>
                <a:lnTo>
                  <a:pt x="0" y="2048448"/>
                </a:lnTo>
                <a:lnTo>
                  <a:pt x="0" y="339268"/>
                </a:lnTo>
                <a:lnTo>
                  <a:pt x="136873" y="339268"/>
                </a:lnTo>
                <a:lnTo>
                  <a:pt x="136873" y="483901"/>
                </a:lnTo>
                <a:lnTo>
                  <a:pt x="237491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142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grpSp>
        <p:nvGrpSpPr>
          <p:cNvPr id="143" name="Group 142"/>
          <p:cNvGrpSpPr>
            <a:grpSpLocks noChangeAspect="1"/>
          </p:cNvGrpSpPr>
          <p:nvPr userDrawn="1"/>
        </p:nvGrpSpPr>
        <p:grpSpPr bwMode="gray">
          <a:xfrm>
            <a:off x="7462446" y="3200401"/>
            <a:ext cx="4577461" cy="3539940"/>
            <a:chOff x="8496600" y="3495586"/>
            <a:chExt cx="3009906" cy="2327684"/>
          </a:xfrm>
        </p:grpSpPr>
        <p:sp>
          <p:nvSpPr>
            <p:cNvPr id="144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5663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57024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321570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 dirty="0"/>
              <a:t>Click to edit Master text styles</a:t>
            </a:r>
          </a:p>
          <a:p>
            <a:pPr marL="712788" marR="0" lvl="1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Second level</a:t>
            </a:r>
          </a:p>
          <a:p>
            <a:pPr marL="908050" marR="0" lvl="2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Third level</a:t>
            </a:r>
          </a:p>
          <a:p>
            <a:pPr marL="1109662" marR="0" lvl="3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Fourth level</a:t>
            </a:r>
          </a:p>
          <a:p>
            <a:pPr marL="1311275" marR="0" lvl="4" indent="-4572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4530601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Click to edit Master text styles</a:t>
            </a:r>
          </a:p>
          <a:p>
            <a:pPr marL="427038" marR="0" lvl="1" indent="-17145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Second level</a:t>
            </a:r>
          </a:p>
          <a:p>
            <a:pPr marL="639763" marR="0" lvl="2" indent="-1889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Third level</a:t>
            </a:r>
          </a:p>
          <a:p>
            <a:pPr marL="828675" marR="0" lvl="3" indent="-17621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Fourth level</a:t>
            </a:r>
          </a:p>
          <a:p>
            <a:pPr marL="1023938" marR="0" lvl="4" indent="-169863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9650135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1027781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7962452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4050760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7440629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07454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6715563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420015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205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173767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81082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1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724681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6" r:id="rId1"/>
    <p:sldLayoutId id="2147484467" r:id="rId2"/>
    <p:sldLayoutId id="2147484266" r:id="rId3"/>
    <p:sldLayoutId id="2147484240" r:id="rId4"/>
    <p:sldLayoutId id="2147484241" r:id="rId5"/>
    <p:sldLayoutId id="2147484474" r:id="rId6"/>
    <p:sldLayoutId id="2147484245" r:id="rId7"/>
    <p:sldLayoutId id="2147484247" r:id="rId8"/>
    <p:sldLayoutId id="2147484249" r:id="rId9"/>
    <p:sldLayoutId id="2147484250" r:id="rId10"/>
    <p:sldLayoutId id="2147484264" r:id="rId11"/>
    <p:sldLayoutId id="2147484251" r:id="rId12"/>
    <p:sldLayoutId id="2147484463" r:id="rId13"/>
    <p:sldLayoutId id="2147484256" r:id="rId14"/>
    <p:sldLayoutId id="2147484257" r:id="rId15"/>
    <p:sldLayoutId id="2147484260" r:id="rId16"/>
    <p:sldLayoutId id="2147484299" r:id="rId17"/>
    <p:sldLayoutId id="2147484263" r:id="rId18"/>
    <p:sldLayoutId id="2147484521" r:id="rId19"/>
    <p:sldLayoutId id="2147484522" r:id="rId20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602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6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  <p:sldLayoutId id="2147484488" r:id="rId12"/>
    <p:sldLayoutId id="2147484489" r:id="rId13"/>
    <p:sldLayoutId id="2147484490" r:id="rId14"/>
    <p:sldLayoutId id="2147484491" r:id="rId15"/>
    <p:sldLayoutId id="2147484492" r:id="rId16"/>
    <p:sldLayoutId id="2147484493" r:id="rId17"/>
    <p:sldLayoutId id="2147484494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44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96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  <p:sldLayoutId id="2147484514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2.png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6" Type="http://schemas.openxmlformats.org/officeDocument/2006/relationships/customXml" Target="../ink/ink2.xml"/><Relationship Id="rId5" Type="http://schemas.openxmlformats.org/officeDocument/2006/relationships/image" Target="../media/image55.png"/><Relationship Id="rId10" Type="http://schemas.openxmlformats.org/officeDocument/2006/relationships/image" Target="../media/image56.png"/><Relationship Id="rId4" Type="http://schemas.openxmlformats.org/officeDocument/2006/relationships/customXml" Target="../ink/ink1.xml"/><Relationship Id="rId9" Type="http://schemas.openxmlformats.org/officeDocument/2006/relationships/customXml" Target="../ink/ink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://aka.ms/jfkfiles" TargetMode="Externa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services/cognitive-services/directory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vi.microsoft.com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.getpostman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mailto:sweisfel@microsoft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hyperlink" Target="http://www.usergroup.tv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702" y="1211264"/>
            <a:ext cx="9143936" cy="1447798"/>
          </a:xfrm>
        </p:spPr>
        <p:txBody>
          <a:bodyPr/>
          <a:lstStyle/>
          <a:p>
            <a:r>
              <a:rPr lang="en-US" dirty="0"/>
              <a:t>Houston Tech Fest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54EB582-FB35-459E-B668-A3BCD4ED9C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4701" y="2698818"/>
            <a:ext cx="9143937" cy="730183"/>
          </a:xfrm>
        </p:spPr>
        <p:txBody>
          <a:bodyPr/>
          <a:lstStyle/>
          <a:p>
            <a:r>
              <a:rPr lang="en-US" dirty="0"/>
              <a:t>May 5 2018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ACD0CE3-54D8-4785-84BD-E650B26819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ADCBCF-BA5D-4738-BD88-75048DAD3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84" y="3649661"/>
            <a:ext cx="6096002" cy="304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05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2298389" y="-4858"/>
            <a:ext cx="12434711" cy="6994525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messy room picture here</a:t>
            </a:r>
          </a:p>
        </p:txBody>
      </p:sp>
      <p:pic>
        <p:nvPicPr>
          <p:cNvPr id="1026" name="Picture 3" descr="image0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265" y="-136930"/>
            <a:ext cx="12531858" cy="7577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066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4="http://schemas.microsoft.com/office/drawing/2010/main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id="{E02336A1-A522-4BC7-B3DC-5AC027226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" y="1"/>
            <a:ext cx="12434710" cy="69945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A94999-B68A-4278-A9BA-263D287F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466" y="372393"/>
            <a:ext cx="10730142" cy="1351952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How do we do this?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A2EFA6F-88F3-4040-AA48-7437A1A40A8E}"/>
                  </a:ext>
                </a:extLst>
              </p14:cNvPr>
              <p14:cNvContentPartPr/>
              <p14:nvPr/>
            </p14:nvContentPartPr>
            <p14:xfrm>
              <a:off x="4323161" y="2545991"/>
              <a:ext cx="367" cy="367"/>
            </p14:xfrm>
          </p:contentPart>
        </mc:Choice>
        <mc:Fallback xmlns="" xmlns:a16="http://schemas.microsoft.com/office/drawing/2014/main" xmlns:p16="http://schemas.microsoft.com/office/powerpoint/2015/main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A2EFA6F-88F3-4040-AA48-7437A1A40A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13986" y="2536816"/>
                <a:ext cx="18350" cy="18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2C9AA62-15B0-4350-9387-58A5343E90A8}"/>
                  </a:ext>
                </a:extLst>
              </p14:cNvPr>
              <p14:cNvContentPartPr/>
              <p14:nvPr/>
            </p14:nvContentPartPr>
            <p14:xfrm>
              <a:off x="681602" y="1939065"/>
              <a:ext cx="367" cy="367"/>
            </p14:xfrm>
          </p:contentPart>
        </mc:Choice>
        <mc:Fallback xmlns="" xmlns:a16="http://schemas.microsoft.com/office/drawing/2014/main" xmlns:p16="http://schemas.microsoft.com/office/powerpoint/2015/main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2C9AA62-15B0-4350-9387-58A5343E90A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27" y="1929890"/>
                <a:ext cx="18350" cy="18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E8E8807-D210-4990-AA01-E8B5187B210E}"/>
                  </a:ext>
                </a:extLst>
              </p14:cNvPr>
              <p14:cNvContentPartPr/>
              <p14:nvPr/>
            </p14:nvContentPartPr>
            <p14:xfrm>
              <a:off x="681602" y="1939065"/>
              <a:ext cx="367" cy="367"/>
            </p14:xfrm>
          </p:contentPart>
        </mc:Choice>
        <mc:Fallback xmlns="" xmlns:a16="http://schemas.microsoft.com/office/drawing/2014/main" xmlns:p16="http://schemas.microsoft.com/office/powerpoint/2015/main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E8E8807-D210-4990-AA01-E8B5187B210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27" y="1929890"/>
                <a:ext cx="18350" cy="18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8660C03-DE90-40E7-A298-4BB0EDE4ED22}"/>
                  </a:ext>
                </a:extLst>
              </p14:cNvPr>
              <p14:cNvContentPartPr/>
              <p14:nvPr/>
            </p14:nvContentPartPr>
            <p14:xfrm>
              <a:off x="-6143439" y="-2191192"/>
              <a:ext cx="367" cy="367"/>
            </p14:xfrm>
          </p:contentPart>
        </mc:Choice>
        <mc:Fallback xmlns="" xmlns:a16="http://schemas.microsoft.com/office/drawing/2014/main" xmlns:p16="http://schemas.microsoft.com/office/powerpoint/2015/main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8660C03-DE90-40E7-A298-4BB0EDE4ED2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6152614" y="-2200367"/>
                <a:ext cx="18350" cy="18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029DBF6-6533-410A-899E-14F6B997A322}"/>
                  </a:ext>
                </a:extLst>
              </p14:cNvPr>
              <p14:cNvContentPartPr/>
              <p14:nvPr/>
            </p14:nvContentPartPr>
            <p14:xfrm>
              <a:off x="11674572" y="6306145"/>
              <a:ext cx="6242" cy="9546"/>
            </p14:xfrm>
          </p:contentPart>
        </mc:Choice>
        <mc:Fallback xmlns="" xmlns:a16="http://schemas.microsoft.com/office/drawing/2014/main" xmlns:p16="http://schemas.microsoft.com/office/powerpoint/2015/main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029DBF6-6533-410A-899E-14F6B997A32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664819" y="6296966"/>
                <a:ext cx="25358" cy="27537"/>
              </a:xfrm>
              <a:prstGeom prst="rect">
                <a:avLst/>
              </a:prstGeom>
            </p:spPr>
          </p:pic>
        </mc:Fallback>
      </mc:AlternateContent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1481F1B-A5A5-4C15-9C09-C44531A226CD}"/>
              </a:ext>
            </a:extLst>
          </p:cNvPr>
          <p:cNvSpPr/>
          <p:nvPr/>
        </p:nvSpPr>
        <p:spPr>
          <a:xfrm>
            <a:off x="292321" y="2804725"/>
            <a:ext cx="11614535" cy="1419308"/>
          </a:xfrm>
          <a:custGeom>
            <a:avLst/>
            <a:gdLst>
              <a:gd name="connsiteX0" fmla="*/ 10163530 w 11775242"/>
              <a:gd name="connsiteY0" fmla="*/ 1819635 h 2072990"/>
              <a:gd name="connsiteX1" fmla="*/ 11092444 w 11775242"/>
              <a:gd name="connsiteY1" fmla="*/ 1819635 h 2072990"/>
              <a:gd name="connsiteX2" fmla="*/ 10947301 w 11775242"/>
              <a:gd name="connsiteY2" fmla="*/ 150492 h 2072990"/>
              <a:gd name="connsiteX3" fmla="*/ 888901 w 11775242"/>
              <a:gd name="connsiteY3" fmla="*/ 281120 h 2072990"/>
              <a:gd name="connsiteX4" fmla="*/ 540558 w 11775242"/>
              <a:gd name="connsiteY4" fmla="*/ 1935749 h 2072990"/>
              <a:gd name="connsiteX5" fmla="*/ 1237244 w 11775242"/>
              <a:gd name="connsiteY5" fmla="*/ 1863177 h 2072990"/>
              <a:gd name="connsiteX0" fmla="*/ 9699807 w 11255011"/>
              <a:gd name="connsiteY0" fmla="*/ 1911108 h 2177226"/>
              <a:gd name="connsiteX1" fmla="*/ 10628721 w 11255011"/>
              <a:gd name="connsiteY1" fmla="*/ 1911108 h 2177226"/>
              <a:gd name="connsiteX2" fmla="*/ 10483578 w 11255011"/>
              <a:gd name="connsiteY2" fmla="*/ 241965 h 2177226"/>
              <a:gd name="connsiteX3" fmla="*/ 1194435 w 11255011"/>
              <a:gd name="connsiteY3" fmla="*/ 198422 h 2177226"/>
              <a:gd name="connsiteX4" fmla="*/ 76835 w 11255011"/>
              <a:gd name="connsiteY4" fmla="*/ 2027222 h 2177226"/>
              <a:gd name="connsiteX5" fmla="*/ 773521 w 11255011"/>
              <a:gd name="connsiteY5" fmla="*/ 1954650 h 2177226"/>
              <a:gd name="connsiteX0" fmla="*/ 9677916 w 11233120"/>
              <a:gd name="connsiteY0" fmla="*/ 1806505 h 2072623"/>
              <a:gd name="connsiteX1" fmla="*/ 10606830 w 11233120"/>
              <a:gd name="connsiteY1" fmla="*/ 1806505 h 2072623"/>
              <a:gd name="connsiteX2" fmla="*/ 10461687 w 11233120"/>
              <a:gd name="connsiteY2" fmla="*/ 137362 h 2072623"/>
              <a:gd name="connsiteX3" fmla="*/ 1172544 w 11233120"/>
              <a:gd name="connsiteY3" fmla="*/ 93819 h 2072623"/>
              <a:gd name="connsiteX4" fmla="*/ 54944 w 11233120"/>
              <a:gd name="connsiteY4" fmla="*/ 1922619 h 2072623"/>
              <a:gd name="connsiteX5" fmla="*/ 751630 w 11233120"/>
              <a:gd name="connsiteY5" fmla="*/ 1850047 h 2072623"/>
              <a:gd name="connsiteX0" fmla="*/ 9677916 w 11309903"/>
              <a:gd name="connsiteY0" fmla="*/ 1712712 h 1978830"/>
              <a:gd name="connsiteX1" fmla="*/ 10606830 w 11309903"/>
              <a:gd name="connsiteY1" fmla="*/ 1712712 h 1978830"/>
              <a:gd name="connsiteX2" fmla="*/ 10461687 w 11309903"/>
              <a:gd name="connsiteY2" fmla="*/ 43569 h 1978830"/>
              <a:gd name="connsiteX3" fmla="*/ 1172544 w 11309903"/>
              <a:gd name="connsiteY3" fmla="*/ 26 h 1978830"/>
              <a:gd name="connsiteX4" fmla="*/ 54944 w 11309903"/>
              <a:gd name="connsiteY4" fmla="*/ 1828826 h 1978830"/>
              <a:gd name="connsiteX5" fmla="*/ 751630 w 11309903"/>
              <a:gd name="connsiteY5" fmla="*/ 1756254 h 1978830"/>
              <a:gd name="connsiteX0" fmla="*/ 9658251 w 10740229"/>
              <a:gd name="connsiteY0" fmla="*/ 1844446 h 2110564"/>
              <a:gd name="connsiteX1" fmla="*/ 10587165 w 10740229"/>
              <a:gd name="connsiteY1" fmla="*/ 1844446 h 2110564"/>
              <a:gd name="connsiteX2" fmla="*/ 9585679 w 10740229"/>
              <a:gd name="connsiteY2" fmla="*/ 146274 h 2110564"/>
              <a:gd name="connsiteX3" fmla="*/ 1152879 w 10740229"/>
              <a:gd name="connsiteY3" fmla="*/ 131760 h 2110564"/>
              <a:gd name="connsiteX4" fmla="*/ 35279 w 10740229"/>
              <a:gd name="connsiteY4" fmla="*/ 1960560 h 2110564"/>
              <a:gd name="connsiteX5" fmla="*/ 731965 w 10740229"/>
              <a:gd name="connsiteY5" fmla="*/ 1887988 h 2110564"/>
              <a:gd name="connsiteX0" fmla="*/ 9658251 w 11000048"/>
              <a:gd name="connsiteY0" fmla="*/ 1916760 h 2182878"/>
              <a:gd name="connsiteX1" fmla="*/ 10993565 w 11000048"/>
              <a:gd name="connsiteY1" fmla="*/ 1757103 h 2182878"/>
              <a:gd name="connsiteX2" fmla="*/ 9585679 w 11000048"/>
              <a:gd name="connsiteY2" fmla="*/ 218588 h 2182878"/>
              <a:gd name="connsiteX3" fmla="*/ 1152879 w 11000048"/>
              <a:gd name="connsiteY3" fmla="*/ 204074 h 2182878"/>
              <a:gd name="connsiteX4" fmla="*/ 35279 w 11000048"/>
              <a:gd name="connsiteY4" fmla="*/ 2032874 h 2182878"/>
              <a:gd name="connsiteX5" fmla="*/ 731965 w 11000048"/>
              <a:gd name="connsiteY5" fmla="*/ 1960302 h 2182878"/>
              <a:gd name="connsiteX0" fmla="*/ 9658251 w 11011741"/>
              <a:gd name="connsiteY0" fmla="*/ 1916760 h 2182878"/>
              <a:gd name="connsiteX1" fmla="*/ 10993565 w 11011741"/>
              <a:gd name="connsiteY1" fmla="*/ 1757103 h 2182878"/>
              <a:gd name="connsiteX2" fmla="*/ 9585679 w 11011741"/>
              <a:gd name="connsiteY2" fmla="*/ 218588 h 2182878"/>
              <a:gd name="connsiteX3" fmla="*/ 1152879 w 11011741"/>
              <a:gd name="connsiteY3" fmla="*/ 204074 h 2182878"/>
              <a:gd name="connsiteX4" fmla="*/ 35279 w 11011741"/>
              <a:gd name="connsiteY4" fmla="*/ 2032874 h 2182878"/>
              <a:gd name="connsiteX5" fmla="*/ 731965 w 11011741"/>
              <a:gd name="connsiteY5" fmla="*/ 1960302 h 2182878"/>
              <a:gd name="connsiteX0" fmla="*/ 9658251 w 10900386"/>
              <a:gd name="connsiteY0" fmla="*/ 1897992 h 2164110"/>
              <a:gd name="connsiteX1" fmla="*/ 10862937 w 10900386"/>
              <a:gd name="connsiteY1" fmla="*/ 1404506 h 2164110"/>
              <a:gd name="connsiteX2" fmla="*/ 9585679 w 10900386"/>
              <a:gd name="connsiteY2" fmla="*/ 199820 h 2164110"/>
              <a:gd name="connsiteX3" fmla="*/ 1152879 w 10900386"/>
              <a:gd name="connsiteY3" fmla="*/ 185306 h 2164110"/>
              <a:gd name="connsiteX4" fmla="*/ 35279 w 10900386"/>
              <a:gd name="connsiteY4" fmla="*/ 2014106 h 2164110"/>
              <a:gd name="connsiteX5" fmla="*/ 731965 w 10900386"/>
              <a:gd name="connsiteY5" fmla="*/ 1941534 h 2164110"/>
              <a:gd name="connsiteX0" fmla="*/ 9658251 w 10881224"/>
              <a:gd name="connsiteY0" fmla="*/ 1897992 h 2164110"/>
              <a:gd name="connsiteX1" fmla="*/ 10862937 w 10881224"/>
              <a:gd name="connsiteY1" fmla="*/ 1404506 h 2164110"/>
              <a:gd name="connsiteX2" fmla="*/ 9585679 w 10881224"/>
              <a:gd name="connsiteY2" fmla="*/ 199820 h 2164110"/>
              <a:gd name="connsiteX3" fmla="*/ 1152879 w 10881224"/>
              <a:gd name="connsiteY3" fmla="*/ 185306 h 2164110"/>
              <a:gd name="connsiteX4" fmla="*/ 35279 w 10881224"/>
              <a:gd name="connsiteY4" fmla="*/ 2014106 h 2164110"/>
              <a:gd name="connsiteX5" fmla="*/ 731965 w 10881224"/>
              <a:gd name="connsiteY5" fmla="*/ 1941534 h 2164110"/>
              <a:gd name="connsiteX0" fmla="*/ 9658251 w 10869347"/>
              <a:gd name="connsiteY0" fmla="*/ 1891050 h 2157168"/>
              <a:gd name="connsiteX1" fmla="*/ 10848422 w 10869347"/>
              <a:gd name="connsiteY1" fmla="*/ 1266935 h 2157168"/>
              <a:gd name="connsiteX2" fmla="*/ 9585679 w 10869347"/>
              <a:gd name="connsiteY2" fmla="*/ 192878 h 2157168"/>
              <a:gd name="connsiteX3" fmla="*/ 1152879 w 10869347"/>
              <a:gd name="connsiteY3" fmla="*/ 178364 h 2157168"/>
              <a:gd name="connsiteX4" fmla="*/ 35279 w 10869347"/>
              <a:gd name="connsiteY4" fmla="*/ 2007164 h 2157168"/>
              <a:gd name="connsiteX5" fmla="*/ 731965 w 10869347"/>
              <a:gd name="connsiteY5" fmla="*/ 1934592 h 2157168"/>
              <a:gd name="connsiteX0" fmla="*/ 9673499 w 10884595"/>
              <a:gd name="connsiteY0" fmla="*/ 1845803 h 1924947"/>
              <a:gd name="connsiteX1" fmla="*/ 10863670 w 10884595"/>
              <a:gd name="connsiteY1" fmla="*/ 1221688 h 1924947"/>
              <a:gd name="connsiteX2" fmla="*/ 9600927 w 10884595"/>
              <a:gd name="connsiteY2" fmla="*/ 147631 h 1924947"/>
              <a:gd name="connsiteX3" fmla="*/ 1168127 w 10884595"/>
              <a:gd name="connsiteY3" fmla="*/ 133117 h 1924947"/>
              <a:gd name="connsiteX4" fmla="*/ 29586 w 10884595"/>
              <a:gd name="connsiteY4" fmla="*/ 1298802 h 1924947"/>
              <a:gd name="connsiteX5" fmla="*/ 747213 w 10884595"/>
              <a:gd name="connsiteY5" fmla="*/ 1889345 h 1924947"/>
              <a:gd name="connsiteX0" fmla="*/ 9707381 w 10918477"/>
              <a:gd name="connsiteY0" fmla="*/ 1845803 h 1924569"/>
              <a:gd name="connsiteX1" fmla="*/ 10897552 w 10918477"/>
              <a:gd name="connsiteY1" fmla="*/ 1221688 h 1924569"/>
              <a:gd name="connsiteX2" fmla="*/ 9634809 w 10918477"/>
              <a:gd name="connsiteY2" fmla="*/ 147631 h 1924569"/>
              <a:gd name="connsiteX3" fmla="*/ 1202009 w 10918477"/>
              <a:gd name="connsiteY3" fmla="*/ 133117 h 1924569"/>
              <a:gd name="connsiteX4" fmla="*/ 63468 w 10918477"/>
              <a:gd name="connsiteY4" fmla="*/ 1298802 h 1924569"/>
              <a:gd name="connsiteX5" fmla="*/ 781095 w 10918477"/>
              <a:gd name="connsiteY5" fmla="*/ 1889345 h 1924569"/>
              <a:gd name="connsiteX0" fmla="*/ 9776922 w 10988018"/>
              <a:gd name="connsiteY0" fmla="*/ 1844888 h 1922879"/>
              <a:gd name="connsiteX1" fmla="*/ 10967093 w 10988018"/>
              <a:gd name="connsiteY1" fmla="*/ 1220773 h 1922879"/>
              <a:gd name="connsiteX2" fmla="*/ 9704350 w 10988018"/>
              <a:gd name="connsiteY2" fmla="*/ 146716 h 1922879"/>
              <a:gd name="connsiteX3" fmla="*/ 1271550 w 10988018"/>
              <a:gd name="connsiteY3" fmla="*/ 132202 h 1922879"/>
              <a:gd name="connsiteX4" fmla="*/ 42267 w 10988018"/>
              <a:gd name="connsiteY4" fmla="*/ 1283926 h 1922879"/>
              <a:gd name="connsiteX5" fmla="*/ 850636 w 10988018"/>
              <a:gd name="connsiteY5" fmla="*/ 1888430 h 1922879"/>
              <a:gd name="connsiteX0" fmla="*/ 9735072 w 10946168"/>
              <a:gd name="connsiteY0" fmla="*/ 1794034 h 1872025"/>
              <a:gd name="connsiteX1" fmla="*/ 10925243 w 10946168"/>
              <a:gd name="connsiteY1" fmla="*/ 1169919 h 1872025"/>
              <a:gd name="connsiteX2" fmla="*/ 9662500 w 10946168"/>
              <a:gd name="connsiteY2" fmla="*/ 95862 h 1872025"/>
              <a:gd name="connsiteX3" fmla="*/ 1229700 w 10946168"/>
              <a:gd name="connsiteY3" fmla="*/ 81348 h 1872025"/>
              <a:gd name="connsiteX4" fmla="*/ 417 w 10946168"/>
              <a:gd name="connsiteY4" fmla="*/ 1233072 h 1872025"/>
              <a:gd name="connsiteX5" fmla="*/ 808786 w 10946168"/>
              <a:gd name="connsiteY5" fmla="*/ 1837576 h 1872025"/>
              <a:gd name="connsiteX0" fmla="*/ 9739150 w 10952269"/>
              <a:gd name="connsiteY0" fmla="*/ 1817212 h 1895998"/>
              <a:gd name="connsiteX1" fmla="*/ 10929321 w 10952269"/>
              <a:gd name="connsiteY1" fmla="*/ 1193097 h 1895998"/>
              <a:gd name="connsiteX2" fmla="*/ 9666578 w 10952269"/>
              <a:gd name="connsiteY2" fmla="*/ 119040 h 1895998"/>
              <a:gd name="connsiteX3" fmla="*/ 1170956 w 10952269"/>
              <a:gd name="connsiteY3" fmla="*/ 55664 h 1895998"/>
              <a:gd name="connsiteX4" fmla="*/ 4495 w 10952269"/>
              <a:gd name="connsiteY4" fmla="*/ 1256250 h 1895998"/>
              <a:gd name="connsiteX5" fmla="*/ 812864 w 10952269"/>
              <a:gd name="connsiteY5" fmla="*/ 1860754 h 1895998"/>
              <a:gd name="connsiteX0" fmla="*/ 9742050 w 10955169"/>
              <a:gd name="connsiteY0" fmla="*/ 1817212 h 1860754"/>
              <a:gd name="connsiteX1" fmla="*/ 10932221 w 10955169"/>
              <a:gd name="connsiteY1" fmla="*/ 1193097 h 1860754"/>
              <a:gd name="connsiteX2" fmla="*/ 9669478 w 10955169"/>
              <a:gd name="connsiteY2" fmla="*/ 119040 h 1860754"/>
              <a:gd name="connsiteX3" fmla="*/ 1173856 w 10955169"/>
              <a:gd name="connsiteY3" fmla="*/ 55664 h 1860754"/>
              <a:gd name="connsiteX4" fmla="*/ 7395 w 10955169"/>
              <a:gd name="connsiteY4" fmla="*/ 1256250 h 1860754"/>
              <a:gd name="connsiteX5" fmla="*/ 815764 w 10955169"/>
              <a:gd name="connsiteY5" fmla="*/ 1860754 h 1860754"/>
              <a:gd name="connsiteX0" fmla="*/ 9742050 w 10955169"/>
              <a:gd name="connsiteY0" fmla="*/ 1817212 h 1860754"/>
              <a:gd name="connsiteX1" fmla="*/ 10932221 w 10955169"/>
              <a:gd name="connsiteY1" fmla="*/ 1193097 h 1860754"/>
              <a:gd name="connsiteX2" fmla="*/ 9669478 w 10955169"/>
              <a:gd name="connsiteY2" fmla="*/ 119040 h 1860754"/>
              <a:gd name="connsiteX3" fmla="*/ 1173856 w 10955169"/>
              <a:gd name="connsiteY3" fmla="*/ 55664 h 1860754"/>
              <a:gd name="connsiteX4" fmla="*/ 7395 w 10955169"/>
              <a:gd name="connsiteY4" fmla="*/ 1256250 h 1860754"/>
              <a:gd name="connsiteX5" fmla="*/ 815764 w 10955169"/>
              <a:gd name="connsiteY5" fmla="*/ 1860754 h 1860754"/>
              <a:gd name="connsiteX0" fmla="*/ 9742050 w 11025113"/>
              <a:gd name="connsiteY0" fmla="*/ 1813773 h 1857315"/>
              <a:gd name="connsiteX1" fmla="*/ 11016041 w 11025113"/>
              <a:gd name="connsiteY1" fmla="*/ 1136318 h 1857315"/>
              <a:gd name="connsiteX2" fmla="*/ 9669478 w 11025113"/>
              <a:gd name="connsiteY2" fmla="*/ 115601 h 1857315"/>
              <a:gd name="connsiteX3" fmla="*/ 1173856 w 11025113"/>
              <a:gd name="connsiteY3" fmla="*/ 52225 h 1857315"/>
              <a:gd name="connsiteX4" fmla="*/ 7395 w 11025113"/>
              <a:gd name="connsiteY4" fmla="*/ 1252811 h 1857315"/>
              <a:gd name="connsiteX5" fmla="*/ 815764 w 11025113"/>
              <a:gd name="connsiteY5" fmla="*/ 1857315 h 1857315"/>
              <a:gd name="connsiteX0" fmla="*/ 9742050 w 11041413"/>
              <a:gd name="connsiteY0" fmla="*/ 1813773 h 1857315"/>
              <a:gd name="connsiteX1" fmla="*/ 11016041 w 11041413"/>
              <a:gd name="connsiteY1" fmla="*/ 1136318 h 1857315"/>
              <a:gd name="connsiteX2" fmla="*/ 9669478 w 11041413"/>
              <a:gd name="connsiteY2" fmla="*/ 115601 h 1857315"/>
              <a:gd name="connsiteX3" fmla="*/ 1173856 w 11041413"/>
              <a:gd name="connsiteY3" fmla="*/ 52225 h 1857315"/>
              <a:gd name="connsiteX4" fmla="*/ 7395 w 11041413"/>
              <a:gd name="connsiteY4" fmla="*/ 1252811 h 1857315"/>
              <a:gd name="connsiteX5" fmla="*/ 815764 w 11041413"/>
              <a:gd name="connsiteY5" fmla="*/ 1857315 h 1857315"/>
              <a:gd name="connsiteX0" fmla="*/ 9742050 w 11016470"/>
              <a:gd name="connsiteY0" fmla="*/ 1773439 h 1816981"/>
              <a:gd name="connsiteX1" fmla="*/ 11016041 w 11016470"/>
              <a:gd name="connsiteY1" fmla="*/ 1095984 h 1816981"/>
              <a:gd name="connsiteX2" fmla="*/ 9669478 w 11016470"/>
              <a:gd name="connsiteY2" fmla="*/ 75267 h 1816981"/>
              <a:gd name="connsiteX3" fmla="*/ 1173856 w 11016470"/>
              <a:gd name="connsiteY3" fmla="*/ 11891 h 1816981"/>
              <a:gd name="connsiteX4" fmla="*/ 7395 w 11016470"/>
              <a:gd name="connsiteY4" fmla="*/ 1212477 h 1816981"/>
              <a:gd name="connsiteX5" fmla="*/ 815764 w 11016470"/>
              <a:gd name="connsiteY5" fmla="*/ 1816981 h 1816981"/>
              <a:gd name="connsiteX0" fmla="*/ 9744130 w 11042026"/>
              <a:gd name="connsiteY0" fmla="*/ 1808697 h 1852239"/>
              <a:gd name="connsiteX1" fmla="*/ 11018121 w 11042026"/>
              <a:gd name="connsiteY1" fmla="*/ 1131242 h 1852239"/>
              <a:gd name="connsiteX2" fmla="*/ 9671558 w 11042026"/>
              <a:gd name="connsiteY2" fmla="*/ 110525 h 1852239"/>
              <a:gd name="connsiteX3" fmla="*/ 1233086 w 11042026"/>
              <a:gd name="connsiteY3" fmla="*/ 56674 h 1852239"/>
              <a:gd name="connsiteX4" fmla="*/ 9475 w 11042026"/>
              <a:gd name="connsiteY4" fmla="*/ 1247735 h 1852239"/>
              <a:gd name="connsiteX5" fmla="*/ 817844 w 11042026"/>
              <a:gd name="connsiteY5" fmla="*/ 1852239 h 1852239"/>
              <a:gd name="connsiteX0" fmla="*/ 9963205 w 11022117"/>
              <a:gd name="connsiteY0" fmla="*/ 1818222 h 1852239"/>
              <a:gd name="connsiteX1" fmla="*/ 11018121 w 11022117"/>
              <a:gd name="connsiteY1" fmla="*/ 1131242 h 1852239"/>
              <a:gd name="connsiteX2" fmla="*/ 9671558 w 11022117"/>
              <a:gd name="connsiteY2" fmla="*/ 110525 h 1852239"/>
              <a:gd name="connsiteX3" fmla="*/ 1233086 w 11022117"/>
              <a:gd name="connsiteY3" fmla="*/ 56674 h 1852239"/>
              <a:gd name="connsiteX4" fmla="*/ 9475 w 11022117"/>
              <a:gd name="connsiteY4" fmla="*/ 1247735 h 1852239"/>
              <a:gd name="connsiteX5" fmla="*/ 817844 w 11022117"/>
              <a:gd name="connsiteY5" fmla="*/ 1852239 h 1852239"/>
              <a:gd name="connsiteX0" fmla="*/ 9953680 w 11021809"/>
              <a:gd name="connsiteY0" fmla="*/ 1761072 h 1852239"/>
              <a:gd name="connsiteX1" fmla="*/ 11018121 w 11021809"/>
              <a:gd name="connsiteY1" fmla="*/ 1131242 h 1852239"/>
              <a:gd name="connsiteX2" fmla="*/ 9671558 w 11021809"/>
              <a:gd name="connsiteY2" fmla="*/ 110525 h 1852239"/>
              <a:gd name="connsiteX3" fmla="*/ 1233086 w 11021809"/>
              <a:gd name="connsiteY3" fmla="*/ 56674 h 1852239"/>
              <a:gd name="connsiteX4" fmla="*/ 9475 w 11021809"/>
              <a:gd name="connsiteY4" fmla="*/ 1247735 h 1852239"/>
              <a:gd name="connsiteX5" fmla="*/ 817844 w 11021809"/>
              <a:gd name="connsiteY5" fmla="*/ 1852239 h 1852239"/>
              <a:gd name="connsiteX0" fmla="*/ 9953680 w 11050169"/>
              <a:gd name="connsiteY0" fmla="*/ 1746501 h 1837668"/>
              <a:gd name="connsiteX1" fmla="*/ 11046696 w 11050169"/>
              <a:gd name="connsiteY1" fmla="*/ 888071 h 1837668"/>
              <a:gd name="connsiteX2" fmla="*/ 9671558 w 11050169"/>
              <a:gd name="connsiteY2" fmla="*/ 95954 h 1837668"/>
              <a:gd name="connsiteX3" fmla="*/ 1233086 w 11050169"/>
              <a:gd name="connsiteY3" fmla="*/ 42103 h 1837668"/>
              <a:gd name="connsiteX4" fmla="*/ 9475 w 11050169"/>
              <a:gd name="connsiteY4" fmla="*/ 1233164 h 1837668"/>
              <a:gd name="connsiteX5" fmla="*/ 817844 w 11050169"/>
              <a:gd name="connsiteY5" fmla="*/ 1837668 h 1837668"/>
              <a:gd name="connsiteX0" fmla="*/ 9953680 w 11066129"/>
              <a:gd name="connsiteY0" fmla="*/ 1746501 h 1837668"/>
              <a:gd name="connsiteX1" fmla="*/ 11046696 w 11066129"/>
              <a:gd name="connsiteY1" fmla="*/ 888071 h 1837668"/>
              <a:gd name="connsiteX2" fmla="*/ 9671558 w 11066129"/>
              <a:gd name="connsiteY2" fmla="*/ 95954 h 1837668"/>
              <a:gd name="connsiteX3" fmla="*/ 1233086 w 11066129"/>
              <a:gd name="connsiteY3" fmla="*/ 42103 h 1837668"/>
              <a:gd name="connsiteX4" fmla="*/ 9475 w 11066129"/>
              <a:gd name="connsiteY4" fmla="*/ 1233164 h 1837668"/>
              <a:gd name="connsiteX5" fmla="*/ 817844 w 11066129"/>
              <a:gd name="connsiteY5" fmla="*/ 1837668 h 1837668"/>
              <a:gd name="connsiteX0" fmla="*/ 9953680 w 11051537"/>
              <a:gd name="connsiteY0" fmla="*/ 1746501 h 1837668"/>
              <a:gd name="connsiteX1" fmla="*/ 11046696 w 11051537"/>
              <a:gd name="connsiteY1" fmla="*/ 888071 h 1837668"/>
              <a:gd name="connsiteX2" fmla="*/ 9671558 w 11051537"/>
              <a:gd name="connsiteY2" fmla="*/ 95954 h 1837668"/>
              <a:gd name="connsiteX3" fmla="*/ 1233086 w 11051537"/>
              <a:gd name="connsiteY3" fmla="*/ 42103 h 1837668"/>
              <a:gd name="connsiteX4" fmla="*/ 9475 w 11051537"/>
              <a:gd name="connsiteY4" fmla="*/ 1233164 h 1837668"/>
              <a:gd name="connsiteX5" fmla="*/ 817844 w 11051537"/>
              <a:gd name="connsiteY5" fmla="*/ 1837668 h 1837668"/>
              <a:gd name="connsiteX0" fmla="*/ 9953680 w 11051537"/>
              <a:gd name="connsiteY0" fmla="*/ 1759816 h 1850983"/>
              <a:gd name="connsiteX1" fmla="*/ 11046696 w 11051537"/>
              <a:gd name="connsiteY1" fmla="*/ 1110936 h 1850983"/>
              <a:gd name="connsiteX2" fmla="*/ 9671558 w 11051537"/>
              <a:gd name="connsiteY2" fmla="*/ 109269 h 1850983"/>
              <a:gd name="connsiteX3" fmla="*/ 1233086 w 11051537"/>
              <a:gd name="connsiteY3" fmla="*/ 55418 h 1850983"/>
              <a:gd name="connsiteX4" fmla="*/ 9475 w 11051537"/>
              <a:gd name="connsiteY4" fmla="*/ 1246479 h 1850983"/>
              <a:gd name="connsiteX5" fmla="*/ 817844 w 11051537"/>
              <a:gd name="connsiteY5" fmla="*/ 1850983 h 1850983"/>
              <a:gd name="connsiteX0" fmla="*/ 9948119 w 11045976"/>
              <a:gd name="connsiteY0" fmla="*/ 1759816 h 1851291"/>
              <a:gd name="connsiteX1" fmla="*/ 11041135 w 11045976"/>
              <a:gd name="connsiteY1" fmla="*/ 1110936 h 1851291"/>
              <a:gd name="connsiteX2" fmla="*/ 9665997 w 11045976"/>
              <a:gd name="connsiteY2" fmla="*/ 109269 h 1851291"/>
              <a:gd name="connsiteX3" fmla="*/ 1227525 w 11045976"/>
              <a:gd name="connsiteY3" fmla="*/ 55418 h 1851291"/>
              <a:gd name="connsiteX4" fmla="*/ 3914 w 11045976"/>
              <a:gd name="connsiteY4" fmla="*/ 1246479 h 1851291"/>
              <a:gd name="connsiteX5" fmla="*/ 812283 w 11045976"/>
              <a:gd name="connsiteY5" fmla="*/ 1850983 h 1851291"/>
              <a:gd name="connsiteX0" fmla="*/ 10034591 w 11132448"/>
              <a:gd name="connsiteY0" fmla="*/ 1818212 h 1909687"/>
              <a:gd name="connsiteX1" fmla="*/ 11127607 w 11132448"/>
              <a:gd name="connsiteY1" fmla="*/ 1169332 h 1909687"/>
              <a:gd name="connsiteX2" fmla="*/ 9752469 w 11132448"/>
              <a:gd name="connsiteY2" fmla="*/ 167665 h 1909687"/>
              <a:gd name="connsiteX3" fmla="*/ 1313997 w 11132448"/>
              <a:gd name="connsiteY3" fmla="*/ 113814 h 1909687"/>
              <a:gd name="connsiteX4" fmla="*/ 42761 w 11132448"/>
              <a:gd name="connsiteY4" fmla="*/ 1304875 h 1909687"/>
              <a:gd name="connsiteX5" fmla="*/ 898755 w 11132448"/>
              <a:gd name="connsiteY5" fmla="*/ 1909379 h 1909687"/>
              <a:gd name="connsiteX0" fmla="*/ 10017783 w 11115640"/>
              <a:gd name="connsiteY0" fmla="*/ 1818212 h 1909398"/>
              <a:gd name="connsiteX1" fmla="*/ 11110799 w 11115640"/>
              <a:gd name="connsiteY1" fmla="*/ 1169332 h 1909398"/>
              <a:gd name="connsiteX2" fmla="*/ 9735661 w 11115640"/>
              <a:gd name="connsiteY2" fmla="*/ 167665 h 1909398"/>
              <a:gd name="connsiteX3" fmla="*/ 1297189 w 11115640"/>
              <a:gd name="connsiteY3" fmla="*/ 113814 h 1909398"/>
              <a:gd name="connsiteX4" fmla="*/ 25953 w 11115640"/>
              <a:gd name="connsiteY4" fmla="*/ 1304875 h 1909398"/>
              <a:gd name="connsiteX5" fmla="*/ 881947 w 11115640"/>
              <a:gd name="connsiteY5" fmla="*/ 1909379 h 1909398"/>
              <a:gd name="connsiteX0" fmla="*/ 9998397 w 11096254"/>
              <a:gd name="connsiteY0" fmla="*/ 1818212 h 1909398"/>
              <a:gd name="connsiteX1" fmla="*/ 11091413 w 11096254"/>
              <a:gd name="connsiteY1" fmla="*/ 1169332 h 1909398"/>
              <a:gd name="connsiteX2" fmla="*/ 9716275 w 11096254"/>
              <a:gd name="connsiteY2" fmla="*/ 167665 h 1909398"/>
              <a:gd name="connsiteX3" fmla="*/ 1277803 w 11096254"/>
              <a:gd name="connsiteY3" fmla="*/ 113814 h 1909398"/>
              <a:gd name="connsiteX4" fmla="*/ 6567 w 11096254"/>
              <a:gd name="connsiteY4" fmla="*/ 1304875 h 1909398"/>
              <a:gd name="connsiteX5" fmla="*/ 862561 w 11096254"/>
              <a:gd name="connsiteY5" fmla="*/ 1909379 h 1909398"/>
              <a:gd name="connsiteX0" fmla="*/ 10045354 w 11143211"/>
              <a:gd name="connsiteY0" fmla="*/ 1816472 h 1907646"/>
              <a:gd name="connsiteX1" fmla="*/ 11138370 w 11143211"/>
              <a:gd name="connsiteY1" fmla="*/ 1167592 h 1907646"/>
              <a:gd name="connsiteX2" fmla="*/ 9763232 w 11143211"/>
              <a:gd name="connsiteY2" fmla="*/ 165925 h 1907646"/>
              <a:gd name="connsiteX3" fmla="*/ 1324760 w 11143211"/>
              <a:gd name="connsiteY3" fmla="*/ 112074 h 1907646"/>
              <a:gd name="connsiteX4" fmla="*/ 5899 w 11143211"/>
              <a:gd name="connsiteY4" fmla="*/ 1278466 h 1907646"/>
              <a:gd name="connsiteX5" fmla="*/ 909518 w 11143211"/>
              <a:gd name="connsiteY5" fmla="*/ 1907639 h 1907646"/>
              <a:gd name="connsiteX0" fmla="*/ 10243598 w 11341455"/>
              <a:gd name="connsiteY0" fmla="*/ 1816181 h 1907353"/>
              <a:gd name="connsiteX1" fmla="*/ 11336614 w 11341455"/>
              <a:gd name="connsiteY1" fmla="*/ 1167301 h 1907353"/>
              <a:gd name="connsiteX2" fmla="*/ 9961476 w 11341455"/>
              <a:gd name="connsiteY2" fmla="*/ 165634 h 1907353"/>
              <a:gd name="connsiteX3" fmla="*/ 1523004 w 11341455"/>
              <a:gd name="connsiteY3" fmla="*/ 111783 h 1907353"/>
              <a:gd name="connsiteX4" fmla="*/ 4118 w 11341455"/>
              <a:gd name="connsiteY4" fmla="*/ 1274064 h 1907353"/>
              <a:gd name="connsiteX5" fmla="*/ 1107762 w 11341455"/>
              <a:gd name="connsiteY5" fmla="*/ 1907348 h 1907353"/>
              <a:gd name="connsiteX0" fmla="*/ 10239923 w 11337780"/>
              <a:gd name="connsiteY0" fmla="*/ 1816181 h 1907356"/>
              <a:gd name="connsiteX1" fmla="*/ 11332939 w 11337780"/>
              <a:gd name="connsiteY1" fmla="*/ 1167301 h 1907356"/>
              <a:gd name="connsiteX2" fmla="*/ 9957801 w 11337780"/>
              <a:gd name="connsiteY2" fmla="*/ 165634 h 1907356"/>
              <a:gd name="connsiteX3" fmla="*/ 1519329 w 11337780"/>
              <a:gd name="connsiteY3" fmla="*/ 111783 h 1907356"/>
              <a:gd name="connsiteX4" fmla="*/ 443 w 11337780"/>
              <a:gd name="connsiteY4" fmla="*/ 1274064 h 1907356"/>
              <a:gd name="connsiteX5" fmla="*/ 1104087 w 11337780"/>
              <a:gd name="connsiteY5" fmla="*/ 1907348 h 1907356"/>
              <a:gd name="connsiteX0" fmla="*/ 10239734 w 11337591"/>
              <a:gd name="connsiteY0" fmla="*/ 1816181 h 1907355"/>
              <a:gd name="connsiteX1" fmla="*/ 11332750 w 11337591"/>
              <a:gd name="connsiteY1" fmla="*/ 1167301 h 1907355"/>
              <a:gd name="connsiteX2" fmla="*/ 9957612 w 11337591"/>
              <a:gd name="connsiteY2" fmla="*/ 165634 h 1907355"/>
              <a:gd name="connsiteX3" fmla="*/ 1519140 w 11337591"/>
              <a:gd name="connsiteY3" fmla="*/ 111783 h 1907355"/>
              <a:gd name="connsiteX4" fmla="*/ 254 w 11337591"/>
              <a:gd name="connsiteY4" fmla="*/ 1274064 h 1907355"/>
              <a:gd name="connsiteX5" fmla="*/ 1103898 w 11337591"/>
              <a:gd name="connsiteY5" fmla="*/ 1907348 h 1907355"/>
              <a:gd name="connsiteX0" fmla="*/ 10240082 w 11337939"/>
              <a:gd name="connsiteY0" fmla="*/ 1816181 h 1916078"/>
              <a:gd name="connsiteX1" fmla="*/ 11333098 w 11337939"/>
              <a:gd name="connsiteY1" fmla="*/ 1167301 h 1916078"/>
              <a:gd name="connsiteX2" fmla="*/ 9957960 w 11337939"/>
              <a:gd name="connsiteY2" fmla="*/ 165634 h 1916078"/>
              <a:gd name="connsiteX3" fmla="*/ 1519488 w 11337939"/>
              <a:gd name="connsiteY3" fmla="*/ 111783 h 1916078"/>
              <a:gd name="connsiteX4" fmla="*/ 602 w 11337939"/>
              <a:gd name="connsiteY4" fmla="*/ 1274064 h 1916078"/>
              <a:gd name="connsiteX5" fmla="*/ 1104246 w 11337939"/>
              <a:gd name="connsiteY5" fmla="*/ 1907348 h 1916078"/>
              <a:gd name="connsiteX0" fmla="*/ 10240082 w 11337939"/>
              <a:gd name="connsiteY0" fmla="*/ 1816181 h 1913842"/>
              <a:gd name="connsiteX1" fmla="*/ 11333098 w 11337939"/>
              <a:gd name="connsiteY1" fmla="*/ 1167301 h 1913842"/>
              <a:gd name="connsiteX2" fmla="*/ 9957960 w 11337939"/>
              <a:gd name="connsiteY2" fmla="*/ 165634 h 1913842"/>
              <a:gd name="connsiteX3" fmla="*/ 1519488 w 11337939"/>
              <a:gd name="connsiteY3" fmla="*/ 111783 h 1913842"/>
              <a:gd name="connsiteX4" fmla="*/ 602 w 11337939"/>
              <a:gd name="connsiteY4" fmla="*/ 1274064 h 1913842"/>
              <a:gd name="connsiteX5" fmla="*/ 1104246 w 11337939"/>
              <a:gd name="connsiteY5" fmla="*/ 1907348 h 1913842"/>
              <a:gd name="connsiteX0" fmla="*/ 10240082 w 11337939"/>
              <a:gd name="connsiteY0" fmla="*/ 1743077 h 1840737"/>
              <a:gd name="connsiteX1" fmla="*/ 11333098 w 11337939"/>
              <a:gd name="connsiteY1" fmla="*/ 1094197 h 1840737"/>
              <a:gd name="connsiteX2" fmla="*/ 9957960 w 11337939"/>
              <a:gd name="connsiteY2" fmla="*/ 92530 h 1840737"/>
              <a:gd name="connsiteX3" fmla="*/ 1519488 w 11337939"/>
              <a:gd name="connsiteY3" fmla="*/ 38679 h 1840737"/>
              <a:gd name="connsiteX4" fmla="*/ 602 w 11337939"/>
              <a:gd name="connsiteY4" fmla="*/ 1200960 h 1840737"/>
              <a:gd name="connsiteX5" fmla="*/ 1104246 w 11337939"/>
              <a:gd name="connsiteY5" fmla="*/ 1834244 h 1840737"/>
              <a:gd name="connsiteX0" fmla="*/ 10240082 w 11337939"/>
              <a:gd name="connsiteY0" fmla="*/ 1750730 h 1848390"/>
              <a:gd name="connsiteX1" fmla="*/ 11333098 w 11337939"/>
              <a:gd name="connsiteY1" fmla="*/ 1101850 h 1848390"/>
              <a:gd name="connsiteX2" fmla="*/ 9957960 w 11337939"/>
              <a:gd name="connsiteY2" fmla="*/ 100183 h 1848390"/>
              <a:gd name="connsiteX3" fmla="*/ 1519488 w 11337939"/>
              <a:gd name="connsiteY3" fmla="*/ 46332 h 1848390"/>
              <a:gd name="connsiteX4" fmla="*/ 602 w 11337939"/>
              <a:gd name="connsiteY4" fmla="*/ 1208613 h 1848390"/>
              <a:gd name="connsiteX5" fmla="*/ 1104246 w 11337939"/>
              <a:gd name="connsiteY5" fmla="*/ 1841897 h 1848390"/>
              <a:gd name="connsiteX0" fmla="*/ 10240082 w 11343274"/>
              <a:gd name="connsiteY0" fmla="*/ 1750730 h 1848390"/>
              <a:gd name="connsiteX1" fmla="*/ 11333098 w 11343274"/>
              <a:gd name="connsiteY1" fmla="*/ 1101850 h 1848390"/>
              <a:gd name="connsiteX2" fmla="*/ 9957960 w 11343274"/>
              <a:gd name="connsiteY2" fmla="*/ 100183 h 1848390"/>
              <a:gd name="connsiteX3" fmla="*/ 1519488 w 11343274"/>
              <a:gd name="connsiteY3" fmla="*/ 46332 h 1848390"/>
              <a:gd name="connsiteX4" fmla="*/ 602 w 11343274"/>
              <a:gd name="connsiteY4" fmla="*/ 1208613 h 1848390"/>
              <a:gd name="connsiteX5" fmla="*/ 1104246 w 11343274"/>
              <a:gd name="connsiteY5" fmla="*/ 1841897 h 1848390"/>
              <a:gd name="connsiteX0" fmla="*/ 10240082 w 11400414"/>
              <a:gd name="connsiteY0" fmla="*/ 1750730 h 1848390"/>
              <a:gd name="connsiteX1" fmla="*/ 11396598 w 11400414"/>
              <a:gd name="connsiteY1" fmla="*/ 1101850 h 1848390"/>
              <a:gd name="connsiteX2" fmla="*/ 9957960 w 11400414"/>
              <a:gd name="connsiteY2" fmla="*/ 100183 h 1848390"/>
              <a:gd name="connsiteX3" fmla="*/ 1519488 w 11400414"/>
              <a:gd name="connsiteY3" fmla="*/ 46332 h 1848390"/>
              <a:gd name="connsiteX4" fmla="*/ 602 w 11400414"/>
              <a:gd name="connsiteY4" fmla="*/ 1208613 h 1848390"/>
              <a:gd name="connsiteX5" fmla="*/ 1104246 w 11400414"/>
              <a:gd name="connsiteY5" fmla="*/ 1841897 h 1848390"/>
              <a:gd name="connsiteX0" fmla="*/ 10240082 w 11396829"/>
              <a:gd name="connsiteY0" fmla="*/ 1704398 h 1802058"/>
              <a:gd name="connsiteX1" fmla="*/ 11396598 w 11396829"/>
              <a:gd name="connsiteY1" fmla="*/ 1055518 h 1802058"/>
              <a:gd name="connsiteX2" fmla="*/ 9957960 w 11396829"/>
              <a:gd name="connsiteY2" fmla="*/ 53851 h 1802058"/>
              <a:gd name="connsiteX3" fmla="*/ 1519488 w 11396829"/>
              <a:gd name="connsiteY3" fmla="*/ 0 h 1802058"/>
              <a:gd name="connsiteX4" fmla="*/ 602 w 11396829"/>
              <a:gd name="connsiteY4" fmla="*/ 1162281 h 1802058"/>
              <a:gd name="connsiteX5" fmla="*/ 1104246 w 11396829"/>
              <a:gd name="connsiteY5" fmla="*/ 1795565 h 1802058"/>
              <a:gd name="connsiteX0" fmla="*/ 10240082 w 11396829"/>
              <a:gd name="connsiteY0" fmla="*/ 1704398 h 1802058"/>
              <a:gd name="connsiteX1" fmla="*/ 11396598 w 11396829"/>
              <a:gd name="connsiteY1" fmla="*/ 1055518 h 1802058"/>
              <a:gd name="connsiteX2" fmla="*/ 9957960 w 11396829"/>
              <a:gd name="connsiteY2" fmla="*/ 53851 h 1802058"/>
              <a:gd name="connsiteX3" fmla="*/ 1519488 w 11396829"/>
              <a:gd name="connsiteY3" fmla="*/ 0 h 1802058"/>
              <a:gd name="connsiteX4" fmla="*/ 602 w 11396829"/>
              <a:gd name="connsiteY4" fmla="*/ 1162281 h 1802058"/>
              <a:gd name="connsiteX5" fmla="*/ 1104246 w 11396829"/>
              <a:gd name="connsiteY5" fmla="*/ 1795565 h 1802058"/>
              <a:gd name="connsiteX0" fmla="*/ 10240082 w 11398971"/>
              <a:gd name="connsiteY0" fmla="*/ 1704398 h 1802058"/>
              <a:gd name="connsiteX1" fmla="*/ 11396598 w 11398971"/>
              <a:gd name="connsiteY1" fmla="*/ 1055518 h 1802058"/>
              <a:gd name="connsiteX2" fmla="*/ 9957960 w 11398971"/>
              <a:gd name="connsiteY2" fmla="*/ 53851 h 1802058"/>
              <a:gd name="connsiteX3" fmla="*/ 1519488 w 11398971"/>
              <a:gd name="connsiteY3" fmla="*/ 0 h 1802058"/>
              <a:gd name="connsiteX4" fmla="*/ 602 w 11398971"/>
              <a:gd name="connsiteY4" fmla="*/ 1162281 h 1802058"/>
              <a:gd name="connsiteX5" fmla="*/ 1104246 w 11398971"/>
              <a:gd name="connsiteY5" fmla="*/ 1795565 h 1802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8971" h="1802058">
                <a:moveTo>
                  <a:pt x="10240082" y="1704398"/>
                </a:moveTo>
                <a:cubicBezTo>
                  <a:pt x="10946352" y="1696910"/>
                  <a:pt x="11383293" y="1647949"/>
                  <a:pt x="11396598" y="1055518"/>
                </a:cubicBezTo>
                <a:cubicBezTo>
                  <a:pt x="11409903" y="463087"/>
                  <a:pt x="11416820" y="65312"/>
                  <a:pt x="9957960" y="53851"/>
                </a:cubicBezTo>
                <a:lnTo>
                  <a:pt x="1519488" y="0"/>
                </a:lnTo>
                <a:cubicBezTo>
                  <a:pt x="56778" y="16169"/>
                  <a:pt x="22184" y="414870"/>
                  <a:pt x="602" y="1162281"/>
                </a:cubicBezTo>
                <a:cubicBezTo>
                  <a:pt x="-20980" y="1909692"/>
                  <a:pt x="540625" y="1796166"/>
                  <a:pt x="1104246" y="1795565"/>
                </a:cubicBezTo>
              </a:path>
            </a:pathLst>
          </a:custGeom>
          <a:noFill/>
          <a:ln w="254000">
            <a:headEnd type="none" w="sm" len="sm"/>
            <a:tailEnd type="triangl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en-US" sz="1836" dirty="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49AF32A-44CC-4111-A00E-773ADD695A3F}"/>
              </a:ext>
            </a:extLst>
          </p:cNvPr>
          <p:cNvCxnSpPr>
            <a:cxnSpLocks/>
          </p:cNvCxnSpPr>
          <p:nvPr/>
        </p:nvCxnSpPr>
        <p:spPr>
          <a:xfrm>
            <a:off x="3988370" y="4224033"/>
            <a:ext cx="829112" cy="0"/>
          </a:xfrm>
          <a:prstGeom prst="straightConnector1">
            <a:avLst/>
          </a:prstGeom>
          <a:noFill/>
          <a:ln w="254000">
            <a:headEnd type="none" w="sm" len="sm"/>
            <a:tailEnd type="triangl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E093356-BCAA-480B-8838-CA1F4EFA4649}"/>
              </a:ext>
            </a:extLst>
          </p:cNvPr>
          <p:cNvCxnSpPr>
            <a:cxnSpLocks/>
          </p:cNvCxnSpPr>
          <p:nvPr/>
        </p:nvCxnSpPr>
        <p:spPr>
          <a:xfrm>
            <a:off x="7383991" y="4224033"/>
            <a:ext cx="829112" cy="0"/>
          </a:xfrm>
          <a:prstGeom prst="straightConnector1">
            <a:avLst/>
          </a:prstGeom>
          <a:noFill/>
          <a:ln w="254000">
            <a:headEnd type="none" w="sm" len="sm"/>
            <a:tailEnd type="triangl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995F4733-29D0-4708-9693-6B8C54D9DE79}"/>
              </a:ext>
            </a:extLst>
          </p:cNvPr>
          <p:cNvSpPr/>
          <p:nvPr/>
        </p:nvSpPr>
        <p:spPr>
          <a:xfrm>
            <a:off x="1421862" y="3458178"/>
            <a:ext cx="2566508" cy="1531709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Ingest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35670F5-B42A-42A7-A007-953A91F2AE08}"/>
              </a:ext>
            </a:extLst>
          </p:cNvPr>
          <p:cNvSpPr/>
          <p:nvPr/>
        </p:nvSpPr>
        <p:spPr>
          <a:xfrm>
            <a:off x="4817483" y="3368082"/>
            <a:ext cx="2566508" cy="1531709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Enrich</a:t>
            </a: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033A223-20D0-4CBF-9EB3-71654E8B2FFA}"/>
              </a:ext>
            </a:extLst>
          </p:cNvPr>
          <p:cNvSpPr/>
          <p:nvPr/>
        </p:nvSpPr>
        <p:spPr>
          <a:xfrm>
            <a:off x="8213103" y="3368082"/>
            <a:ext cx="2566508" cy="1531709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Explore</a:t>
            </a:r>
          </a:p>
        </p:txBody>
      </p:sp>
    </p:spTree>
    <p:extLst>
      <p:ext uri="{BB962C8B-B14F-4D97-AF65-F5344CB8AC3E}">
        <p14:creationId xmlns:p14="http://schemas.microsoft.com/office/powerpoint/2010/main" val="1882945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43" grpId="0" animBg="1"/>
      <p:bldP spid="4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6" descr="Image result for microsoft vision service icon">
            <a:extLst>
              <a:ext uri="{FF2B5EF4-FFF2-40B4-BE49-F238E27FC236}">
                <a16:creationId xmlns:a16="http://schemas.microsoft.com/office/drawing/2014/main" id="{D6D59A85-2622-4897-AE4C-D6CDD4708E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45516" y="3194644"/>
            <a:ext cx="310868" cy="310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/>
            <a:endParaRPr lang="en-US" sz="1836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6521105-3D89-4A8E-8E5B-8277907FDB5E}"/>
              </a:ext>
            </a:extLst>
          </p:cNvPr>
          <p:cNvGrpSpPr/>
          <p:nvPr/>
        </p:nvGrpSpPr>
        <p:grpSpPr>
          <a:xfrm>
            <a:off x="643730" y="2851581"/>
            <a:ext cx="1743604" cy="1668232"/>
            <a:chOff x="5310085" y="2717116"/>
            <a:chExt cx="1511198" cy="1445871"/>
          </a:xfrm>
        </p:grpSpPr>
        <p:pic>
          <p:nvPicPr>
            <p:cNvPr id="6" name="Picture 4" descr="Image result for azure blob storage icon">
              <a:extLst>
                <a:ext uri="{FF2B5EF4-FFF2-40B4-BE49-F238E27FC236}">
                  <a16:creationId xmlns:a16="http://schemas.microsoft.com/office/drawing/2014/main" id="{61552EE8-5E39-4EF9-8F90-D0F8CFE24B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47" t="57771" r="62575" b="14115"/>
            <a:stretch/>
          </p:blipFill>
          <p:spPr bwMode="auto">
            <a:xfrm>
              <a:off x="5479409" y="2717116"/>
              <a:ext cx="1233182" cy="9908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7E882B-3BFF-449B-A63A-4261493877A1}"/>
                </a:ext>
              </a:extLst>
            </p:cNvPr>
            <p:cNvSpPr txBox="1"/>
            <p:nvPr/>
          </p:nvSpPr>
          <p:spPr>
            <a:xfrm>
              <a:off x="5310085" y="3692885"/>
              <a:ext cx="1511198" cy="470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32597"/>
              <a:r>
                <a:rPr lang="en-US" sz="2856" b="1" dirty="0">
                  <a:solidFill>
                    <a:srgbClr val="00BCF2"/>
                  </a:solidFill>
                  <a:latin typeface="Calibri" panose="020F0502020204030204"/>
                </a:rPr>
                <a:t>Data Feed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0BC939D-E2E6-4CDC-88DB-4A97A46989DD}"/>
              </a:ext>
            </a:extLst>
          </p:cNvPr>
          <p:cNvGrpSpPr/>
          <p:nvPr/>
        </p:nvGrpSpPr>
        <p:grpSpPr>
          <a:xfrm>
            <a:off x="9462695" y="2369165"/>
            <a:ext cx="1732358" cy="2050398"/>
            <a:chOff x="7706745" y="2530127"/>
            <a:chExt cx="1492945" cy="1767032"/>
          </a:xfrm>
        </p:grpSpPr>
        <p:pic>
          <p:nvPicPr>
            <p:cNvPr id="9" name="Picture 20" descr="Image result for azure search icon">
              <a:extLst>
                <a:ext uri="{FF2B5EF4-FFF2-40B4-BE49-F238E27FC236}">
                  <a16:creationId xmlns:a16="http://schemas.microsoft.com/office/drawing/2014/main" id="{B8232694-6510-4927-90A9-EC877257BC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6745" y="2530127"/>
              <a:ext cx="1492945" cy="14929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307FB08-8F3C-451A-8A12-40FCA8E905D2}"/>
                </a:ext>
              </a:extLst>
            </p:cNvPr>
            <p:cNvSpPr txBox="1"/>
            <p:nvPr/>
          </p:nvSpPr>
          <p:spPr>
            <a:xfrm>
              <a:off x="7934688" y="3829720"/>
              <a:ext cx="1053853" cy="467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32597"/>
              <a:r>
                <a:rPr lang="en-US" sz="2856" b="1" dirty="0">
                  <a:solidFill>
                    <a:srgbClr val="59B4D9"/>
                  </a:solidFill>
                  <a:latin typeface="Calibri" panose="020F0502020204030204"/>
                </a:rPr>
                <a:t>Search</a:t>
              </a:r>
            </a:p>
          </p:txBody>
        </p:sp>
      </p:grpSp>
      <p:pic>
        <p:nvPicPr>
          <p:cNvPr id="12" name="Picture 30" descr="Related image">
            <a:extLst>
              <a:ext uri="{FF2B5EF4-FFF2-40B4-BE49-F238E27FC236}">
                <a16:creationId xmlns:a16="http://schemas.microsoft.com/office/drawing/2014/main" id="{6BEAA08E-B196-4BEE-99A2-A796F1D50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299" y="2363577"/>
            <a:ext cx="1983185" cy="1983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279FC9-4419-46EF-8305-F88599BFA65E}"/>
              </a:ext>
            </a:extLst>
          </p:cNvPr>
          <p:cNvSpPr txBox="1"/>
          <p:nvPr/>
        </p:nvSpPr>
        <p:spPr>
          <a:xfrm>
            <a:off x="4852625" y="2179422"/>
            <a:ext cx="2662402" cy="54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32597"/>
            <a:r>
              <a:rPr lang="en-US" sz="2856" b="1" dirty="0">
                <a:solidFill>
                  <a:srgbClr val="0079D6"/>
                </a:solidFill>
                <a:latin typeface="Calibri" panose="020F0502020204030204"/>
              </a:rPr>
              <a:t>Cognitive skills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B4C4D8-D9E8-4A0E-8BCF-C319ADEBDBF8}"/>
              </a:ext>
            </a:extLst>
          </p:cNvPr>
          <p:cNvCxnSpPr>
            <a:cxnSpLocks/>
          </p:cNvCxnSpPr>
          <p:nvPr/>
        </p:nvCxnSpPr>
        <p:spPr>
          <a:xfrm>
            <a:off x="2738625" y="3405592"/>
            <a:ext cx="1517259" cy="0"/>
          </a:xfrm>
          <a:prstGeom prst="straightConnector1">
            <a:avLst/>
          </a:prstGeom>
          <a:ln w="101600"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4F79837E-6872-41BE-9CF6-302E5ACF55EB}"/>
              </a:ext>
            </a:extLst>
          </p:cNvPr>
          <p:cNvSpPr/>
          <p:nvPr/>
        </p:nvSpPr>
        <p:spPr>
          <a:xfrm>
            <a:off x="7821735" y="6162052"/>
            <a:ext cx="4525836" cy="6064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32597"/>
            <a:r>
              <a:rPr lang="en-US" sz="3264" b="1" dirty="0">
                <a:solidFill>
                  <a:srgbClr val="404040"/>
                </a:solidFill>
                <a:latin typeface="Calibri" panose="020F0502020204030204"/>
              </a:rPr>
              <a:t>Cognitive Search Pattern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130A145-77B8-433A-AB6B-B7E1962A9569}"/>
              </a:ext>
            </a:extLst>
          </p:cNvPr>
          <p:cNvGrpSpPr/>
          <p:nvPr/>
        </p:nvGrpSpPr>
        <p:grpSpPr>
          <a:xfrm>
            <a:off x="4020525" y="4791943"/>
            <a:ext cx="3363465" cy="2131529"/>
            <a:chOff x="3686092" y="4768076"/>
            <a:chExt cx="3297814" cy="2089924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9D81573-0BDF-438A-AB18-38A90F764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32873" y="4768076"/>
              <a:ext cx="2151033" cy="208992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221102-AB39-4467-B49C-1E285F3638EC}"/>
                </a:ext>
              </a:extLst>
            </p:cNvPr>
            <p:cNvSpPr txBox="1"/>
            <p:nvPr/>
          </p:nvSpPr>
          <p:spPr>
            <a:xfrm>
              <a:off x="3686092" y="6085378"/>
              <a:ext cx="2222297" cy="531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32597"/>
              <a:r>
                <a:rPr lang="en-US" sz="2856" b="1" dirty="0">
                  <a:solidFill>
                    <a:srgbClr val="0079D6"/>
                  </a:solidFill>
                  <a:latin typeface="Calibri" panose="020F0502020204030204"/>
                </a:rPr>
                <a:t>Annotations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772B6E6E-C928-4B0A-8ED8-10A8952609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2" y="0"/>
            <a:ext cx="12434711" cy="1816634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AFAEA61-9DAC-40F3-ADE3-D47AB87AC641}"/>
              </a:ext>
            </a:extLst>
          </p:cNvPr>
          <p:cNvSpPr/>
          <p:nvPr/>
        </p:nvSpPr>
        <p:spPr>
          <a:xfrm>
            <a:off x="525342" y="349725"/>
            <a:ext cx="2566508" cy="1065396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Ingest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EB01A48-7257-4557-881F-37AF847B304A}"/>
              </a:ext>
            </a:extLst>
          </p:cNvPr>
          <p:cNvSpPr/>
          <p:nvPr/>
        </p:nvSpPr>
        <p:spPr>
          <a:xfrm>
            <a:off x="4817483" y="349725"/>
            <a:ext cx="2566508" cy="1065396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Enrich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D0087BD-2ECA-4EA2-A001-4244867144FD}"/>
              </a:ext>
            </a:extLst>
          </p:cNvPr>
          <p:cNvSpPr/>
          <p:nvPr/>
        </p:nvSpPr>
        <p:spPr>
          <a:xfrm>
            <a:off x="9052437" y="349725"/>
            <a:ext cx="2566508" cy="1065396"/>
          </a:xfrm>
          <a:custGeom>
            <a:avLst/>
            <a:gdLst>
              <a:gd name="connsiteX0" fmla="*/ 0 w 2503020"/>
              <a:gd name="connsiteY0" fmla="*/ 0 h 1501812"/>
              <a:gd name="connsiteX1" fmla="*/ 2503020 w 2503020"/>
              <a:gd name="connsiteY1" fmla="*/ 0 h 1501812"/>
              <a:gd name="connsiteX2" fmla="*/ 2503020 w 2503020"/>
              <a:gd name="connsiteY2" fmla="*/ 1501812 h 1501812"/>
              <a:gd name="connsiteX3" fmla="*/ 0 w 2503020"/>
              <a:gd name="connsiteY3" fmla="*/ 1501812 h 1501812"/>
              <a:gd name="connsiteX4" fmla="*/ 0 w 2503020"/>
              <a:gd name="connsiteY4" fmla="*/ 0 h 1501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3020" h="1501812">
                <a:moveTo>
                  <a:pt x="0" y="0"/>
                </a:moveTo>
                <a:lnTo>
                  <a:pt x="2503020" y="0"/>
                </a:lnTo>
                <a:lnTo>
                  <a:pt x="2503020" y="1501812"/>
                </a:lnTo>
                <a:lnTo>
                  <a:pt x="0" y="150181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9836" tIns="209836" rIns="209836" bIns="209836" numCol="1" spcCol="1270" anchor="ctr" anchorCtr="0">
            <a:noAutofit/>
          </a:bodyPr>
          <a:lstStyle/>
          <a:p>
            <a:pPr algn="ctr" defTabSz="244806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5507" dirty="0">
                <a:solidFill>
                  <a:prstClr val="white"/>
                </a:solidFill>
                <a:latin typeface="Calibri" panose="020F0502020204030204"/>
              </a:rPr>
              <a:t>Explore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2F172F7-C410-4D51-8165-ACF345ED4E81}"/>
              </a:ext>
            </a:extLst>
          </p:cNvPr>
          <p:cNvCxnSpPr>
            <a:cxnSpLocks/>
          </p:cNvCxnSpPr>
          <p:nvPr/>
        </p:nvCxnSpPr>
        <p:spPr>
          <a:xfrm>
            <a:off x="7535177" y="3491559"/>
            <a:ext cx="1517259" cy="0"/>
          </a:xfrm>
          <a:prstGeom prst="straightConnector1">
            <a:avLst/>
          </a:prstGeom>
          <a:ln w="101600"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BFFE436-F59C-4B9D-9B71-58AF2048812B}"/>
              </a:ext>
            </a:extLst>
          </p:cNvPr>
          <p:cNvCxnSpPr>
            <a:cxnSpLocks/>
          </p:cNvCxnSpPr>
          <p:nvPr/>
        </p:nvCxnSpPr>
        <p:spPr>
          <a:xfrm>
            <a:off x="6026891" y="4166529"/>
            <a:ext cx="0" cy="622429"/>
          </a:xfrm>
          <a:prstGeom prst="straightConnector1">
            <a:avLst/>
          </a:prstGeom>
          <a:ln w="88900"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38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jfk car">
            <a:extLst>
              <a:ext uri="{FF2B5EF4-FFF2-40B4-BE49-F238E27FC236}">
                <a16:creationId xmlns:a16="http://schemas.microsoft.com/office/drawing/2014/main" id="{D3204093-DA1F-4189-BD3F-277D67888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0"/>
          <a:stretch/>
        </p:blipFill>
        <p:spPr bwMode="auto">
          <a:xfrm>
            <a:off x="883" y="0"/>
            <a:ext cx="12434711" cy="7640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A43BE7B-8BFA-447E-B8C6-249CBBE57DF7}"/>
              </a:ext>
            </a:extLst>
          </p:cNvPr>
          <p:cNvGrpSpPr/>
          <p:nvPr/>
        </p:nvGrpSpPr>
        <p:grpSpPr>
          <a:xfrm>
            <a:off x="4972286" y="2810655"/>
            <a:ext cx="6964281" cy="4018721"/>
            <a:chOff x="2676524" y="-716401"/>
            <a:chExt cx="6828346" cy="37548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0854A3B-7368-4F55-8A26-D2B9BE92B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29533" y="-716401"/>
              <a:ext cx="6675337" cy="3754876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3B772CD-BBB7-4821-BEE8-EA3DCA053AB7}"/>
                </a:ext>
              </a:extLst>
            </p:cNvPr>
            <p:cNvSpPr/>
            <p:nvPr/>
          </p:nvSpPr>
          <p:spPr>
            <a:xfrm>
              <a:off x="2676524" y="245046"/>
              <a:ext cx="6821147" cy="24620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2597"/>
              <a:r>
                <a:rPr lang="en-US" sz="5507" dirty="0">
                  <a:solidFill>
                    <a:prstClr val="white"/>
                  </a:solidFill>
                  <a:latin typeface="Calibri" panose="020F0502020204030204"/>
                </a:rPr>
                <a:t>John F. Kennedy (JFK)</a:t>
              </a:r>
            </a:p>
            <a:p>
              <a:pPr algn="ctr" defTabSz="932597"/>
              <a:r>
                <a:rPr lang="en-US" sz="3672" dirty="0">
                  <a:solidFill>
                    <a:prstClr val="white"/>
                  </a:solidFill>
                  <a:latin typeface="Calibri" panose="020F0502020204030204"/>
                </a:rPr>
                <a:t>November 22, 1963</a:t>
              </a:r>
            </a:p>
            <a:p>
              <a:pPr algn="ctr" defTabSz="932597"/>
              <a:endParaRPr lang="en-US" sz="3672" dirty="0">
                <a:solidFill>
                  <a:prstClr val="white"/>
                </a:solidFill>
                <a:latin typeface="Calibri" panose="020F0502020204030204"/>
              </a:endParaRPr>
            </a:p>
            <a:p>
              <a:pPr algn="ctr" defTabSz="932597"/>
              <a:r>
                <a:rPr lang="en-US" sz="3672" dirty="0">
                  <a:solidFill>
                    <a:prstClr val="white"/>
                  </a:solidFill>
                  <a:latin typeface="Calibri" panose="020F0502020204030204"/>
                  <a:hlinkClick r:id="rId5"/>
                </a:rPr>
                <a:t>http://aka.ms/jfkfiles</a:t>
              </a:r>
              <a:r>
                <a:rPr lang="en-US" sz="3672" dirty="0">
                  <a:solidFill>
                    <a:prstClr val="white"/>
                  </a:solidFill>
                  <a:latin typeface="Calibri" panose="020F0502020204030204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494117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6CC5051-C7DD-4E42-B3CF-266AD2F1CB6F}"/>
              </a:ext>
            </a:extLst>
          </p:cNvPr>
          <p:cNvGrpSpPr/>
          <p:nvPr/>
        </p:nvGrpSpPr>
        <p:grpSpPr>
          <a:xfrm>
            <a:off x="328912" y="326891"/>
            <a:ext cx="3870304" cy="5472946"/>
            <a:chOff x="321628" y="320511"/>
            <a:chExt cx="3794760" cy="53661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78AB600-EDAB-4F31-8BED-19B6A54896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67" r="3997" b="2"/>
            <a:stretch/>
          </p:blipFill>
          <p:spPr>
            <a:xfrm>
              <a:off x="321628" y="320511"/>
              <a:ext cx="3794760" cy="393097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B6A077-8A57-445E-B966-0DE269EAF47A}"/>
                </a:ext>
              </a:extLst>
            </p:cNvPr>
            <p:cNvSpPr txBox="1"/>
            <p:nvPr/>
          </p:nvSpPr>
          <p:spPr>
            <a:xfrm>
              <a:off x="642996" y="4571216"/>
              <a:ext cx="3329236" cy="1115415"/>
            </a:xfrm>
            <a:prstGeom prst="rect">
              <a:avLst/>
            </a:prstGeom>
          </p:spPr>
          <p:txBody>
            <a:bodyPr vert="horz" lIns="93260" tIns="46630" rIns="93260" bIns="46630" rtlCol="0" anchor="b">
              <a:normAutofit/>
            </a:bodyPr>
            <a:lstStyle/>
            <a:p>
              <a:pPr algn="ctr" defTabSz="932597">
                <a:lnSpc>
                  <a:spcPct val="90000"/>
                </a:lnSpc>
                <a:spcBef>
                  <a:spcPct val="0"/>
                </a:spcBef>
                <a:spcAft>
                  <a:spcPts val="612"/>
                </a:spcAft>
                <a:defRPr/>
              </a:pP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Analyzing </a:t>
              </a:r>
              <a:b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</a:b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legal contracts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ABF93E2-BA15-4E35-AB75-3F63753C8491}"/>
              </a:ext>
            </a:extLst>
          </p:cNvPr>
          <p:cNvGrpSpPr/>
          <p:nvPr/>
        </p:nvGrpSpPr>
        <p:grpSpPr>
          <a:xfrm>
            <a:off x="4282845" y="326891"/>
            <a:ext cx="3870304" cy="5472945"/>
            <a:chOff x="4198385" y="320511"/>
            <a:chExt cx="3794760" cy="5366119"/>
          </a:xfrm>
        </p:grpSpPr>
        <p:pic>
          <p:nvPicPr>
            <p:cNvPr id="5" name="Picture 4" descr="A close up of a piece of paper&#10;&#10;Description generated with high confidence">
              <a:extLst>
                <a:ext uri="{FF2B5EF4-FFF2-40B4-BE49-F238E27FC236}">
                  <a16:creationId xmlns:a16="http://schemas.microsoft.com/office/drawing/2014/main" id="{991C6F1A-4228-4A0D-8570-3E43AB0614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7" r="14837" b="-1"/>
            <a:stretch/>
          </p:blipFill>
          <p:spPr>
            <a:xfrm>
              <a:off x="4198385" y="320511"/>
              <a:ext cx="3794760" cy="393097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FFECB30-3C8D-44FD-BE70-D82B5B1095A1}"/>
                </a:ext>
              </a:extLst>
            </p:cNvPr>
            <p:cNvSpPr txBox="1"/>
            <p:nvPr/>
          </p:nvSpPr>
          <p:spPr>
            <a:xfrm>
              <a:off x="4246925" y="4571215"/>
              <a:ext cx="3329236" cy="1115415"/>
            </a:xfrm>
            <a:prstGeom prst="rect">
              <a:avLst/>
            </a:prstGeom>
          </p:spPr>
          <p:txBody>
            <a:bodyPr vert="horz" lIns="93260" tIns="46630" rIns="93260" bIns="46630" rtlCol="0" anchor="b">
              <a:normAutofit/>
            </a:bodyPr>
            <a:lstStyle/>
            <a:p>
              <a:pPr algn="ctr" defTabSz="932597">
                <a:lnSpc>
                  <a:spcPct val="90000"/>
                </a:lnSpc>
                <a:spcBef>
                  <a:spcPct val="0"/>
                </a:spcBef>
                <a:spcAft>
                  <a:spcPts val="612"/>
                </a:spcAft>
                <a:defRPr/>
              </a:pP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Understanding engineering plans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6D19F2D-90BE-4248-95CA-DDB45E40CDC9}"/>
              </a:ext>
            </a:extLst>
          </p:cNvPr>
          <p:cNvGrpSpPr/>
          <p:nvPr/>
        </p:nvGrpSpPr>
        <p:grpSpPr>
          <a:xfrm>
            <a:off x="8236779" y="326891"/>
            <a:ext cx="3870304" cy="5472943"/>
            <a:chOff x="8075142" y="320511"/>
            <a:chExt cx="3794760" cy="5366118"/>
          </a:xfrm>
        </p:grpSpPr>
        <p:pic>
          <p:nvPicPr>
            <p:cNvPr id="9" name="Picture 8" descr="A close up of text on a white background&#10;&#10;Description generated with very high confidence">
              <a:extLst>
                <a:ext uri="{FF2B5EF4-FFF2-40B4-BE49-F238E27FC236}">
                  <a16:creationId xmlns:a16="http://schemas.microsoft.com/office/drawing/2014/main" id="{2C9AE727-AD33-4051-8420-0609838AA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718" r="18846" b="2"/>
            <a:stretch/>
          </p:blipFill>
          <p:spPr>
            <a:xfrm>
              <a:off x="8075142" y="320511"/>
              <a:ext cx="3794760" cy="393097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FC6A90-FB6A-4489-8605-AF297DE39B44}"/>
                </a:ext>
              </a:extLst>
            </p:cNvPr>
            <p:cNvSpPr txBox="1"/>
            <p:nvPr/>
          </p:nvSpPr>
          <p:spPr>
            <a:xfrm>
              <a:off x="8307904" y="4571214"/>
              <a:ext cx="3329236" cy="1115415"/>
            </a:xfrm>
            <a:prstGeom prst="rect">
              <a:avLst/>
            </a:prstGeom>
          </p:spPr>
          <p:txBody>
            <a:bodyPr vert="horz" lIns="93260" tIns="46630" rIns="93260" bIns="46630" rtlCol="0" anchor="b">
              <a:normAutofit/>
            </a:bodyPr>
            <a:lstStyle/>
            <a:p>
              <a:pPr algn="ctr" defTabSz="932597">
                <a:lnSpc>
                  <a:spcPct val="90000"/>
                </a:lnSpc>
                <a:spcBef>
                  <a:spcPct val="0"/>
                </a:spcBef>
                <a:spcAft>
                  <a:spcPts val="612"/>
                </a:spcAft>
                <a:defRPr/>
              </a:pP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Extracting </a:t>
              </a:r>
              <a:b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</a:br>
              <a:r>
                <a:rPr lang="en-US" sz="3264" dirty="0">
                  <a:solidFill>
                    <a:prstClr val="black"/>
                  </a:solidFill>
                  <a:latin typeface="Calibri Light" panose="020F0302020204030204"/>
                </a:rPr>
                <a:t>form information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939850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BE72F-6E8D-429B-BD29-F8E98B43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Services are Available?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A6A56-F89A-4D4D-8ED2-07719E2D7E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2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6D2CF-745B-4685-938D-EA912874B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Services Directory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0EFFA-F2CB-40F7-B98A-8EFC8116AF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1181862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https://azure.microsoft.com/en-us/services/cognitive-services/directory/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709360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88F973-317C-46A2-BF19-D74788DDD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use them?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3705FD-2ED9-4716-8DFE-252AD48789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48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7505AA-83CD-4166-BFDC-3B66B6CD1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 &amp; Postman 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03A462-7F5A-432F-8B77-48D3F9A67F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10058401" cy="1181862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https://vi.microsoft.com</a:t>
            </a:r>
          </a:p>
          <a:p>
            <a:r>
              <a:rPr lang="en-US" dirty="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https://ww.getpostman.com</a:t>
            </a:r>
            <a:r>
              <a:rPr lang="en-US" dirty="0">
                <a:solidFill>
                  <a:srgbClr val="FFFFFF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78649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693866"/>
          </a:xfrm>
        </p:spPr>
        <p:txBody>
          <a:bodyPr/>
          <a:lstStyle/>
          <a:p>
            <a:r>
              <a:rPr lang="en-US" dirty="0"/>
              <a:t>Rate </a:t>
            </a:r>
            <a:r>
              <a:rPr lang="en-US" sz="3600" dirty="0"/>
              <a:t>My Talk &amp; Download Slides!</a:t>
            </a:r>
          </a:p>
          <a:p>
            <a:pPr marL="342900" lvl="1" indent="0">
              <a:buNone/>
            </a:pPr>
            <a:endParaRPr lang="en-US" sz="2000" b="1" dirty="0"/>
          </a:p>
          <a:p>
            <a:pPr marL="342900" lvl="1" indent="0">
              <a:buNone/>
            </a:pPr>
            <a:r>
              <a:rPr lang="en-US" sz="6000" b="1" dirty="0"/>
              <a:t>	http://bit.ly/RateShawnsTalk</a:t>
            </a:r>
          </a:p>
          <a:p>
            <a:pPr marL="342900" lvl="1" indent="0" algn="ctr">
              <a:buNone/>
            </a:pPr>
            <a:r>
              <a:rPr lang="en-US" sz="3200" dirty="0"/>
              <a:t>(case sensitive)</a:t>
            </a:r>
            <a:r>
              <a:rPr lang="en-US" sz="6000" dirty="0"/>
              <a:t> </a:t>
            </a:r>
          </a:p>
          <a:p>
            <a:r>
              <a:rPr lang="en-US" dirty="0"/>
              <a:t>Contact Information</a:t>
            </a:r>
          </a:p>
          <a:p>
            <a:pPr lvl="1"/>
            <a:r>
              <a:rPr lang="en-US" dirty="0"/>
              <a:t>Email: sweisfel@microsoft.com</a:t>
            </a:r>
          </a:p>
          <a:p>
            <a:pPr lvl="1"/>
            <a:r>
              <a:rPr lang="en-US" dirty="0"/>
              <a:t>Blog: http://www.shawnweisfeld.com</a:t>
            </a:r>
          </a:p>
          <a:p>
            <a:pPr lvl="1"/>
            <a:r>
              <a:rPr lang="en-US" dirty="0"/>
              <a:t>Twitter: @</a:t>
            </a:r>
            <a:r>
              <a:rPr lang="en-US" dirty="0" err="1"/>
              <a:t>shawnweisfeld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Your Feedback is Important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3237" y="3293034"/>
            <a:ext cx="3438525" cy="348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75166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2B4584-9F97-4C72-AA26-E766C03D9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701" y="2125678"/>
            <a:ext cx="10896535" cy="1828786"/>
          </a:xfrm>
        </p:spPr>
        <p:txBody>
          <a:bodyPr/>
          <a:lstStyle/>
          <a:p>
            <a:r>
              <a:rPr lang="en-US" dirty="0"/>
              <a:t>Give your App/Web Site Superpowers with Cognitive Services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A14C8A-9E1E-42B3-B177-E1A184A07A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Shawn Weisfeld</a:t>
            </a:r>
          </a:p>
          <a:p>
            <a:r>
              <a:rPr lang="en-US" dirty="0"/>
              <a:t>Cloud Solution Architect</a:t>
            </a:r>
          </a:p>
          <a:p>
            <a:r>
              <a:rPr lang="en-US" dirty="0"/>
              <a:t>Microsoft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3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584" t="9952" r="2677" b="15206"/>
          <a:stretch/>
        </p:blipFill>
        <p:spPr>
          <a:xfrm>
            <a:off x="503237" y="1211262"/>
            <a:ext cx="2514600" cy="2514600"/>
          </a:xfrm>
          <a:custGeom>
            <a:avLst/>
            <a:gdLst>
              <a:gd name="connsiteX0" fmla="*/ 0 w 2514600"/>
              <a:gd name="connsiteY0" fmla="*/ 0 h 2514600"/>
              <a:gd name="connsiteX1" fmla="*/ 2514600 w 2514600"/>
              <a:gd name="connsiteY1" fmla="*/ 0 h 2514600"/>
              <a:gd name="connsiteX2" fmla="*/ 2514600 w 2514600"/>
              <a:gd name="connsiteY2" fmla="*/ 2514600 h 2514600"/>
              <a:gd name="connsiteX3" fmla="*/ 0 w 2514600"/>
              <a:gd name="connsiteY3" fmla="*/ 251460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600" h="2514600">
                <a:moveTo>
                  <a:pt x="0" y="0"/>
                </a:moveTo>
                <a:lnTo>
                  <a:pt x="2514600" y="0"/>
                </a:lnTo>
                <a:lnTo>
                  <a:pt x="2514600" y="2514600"/>
                </a:lnTo>
                <a:lnTo>
                  <a:pt x="0" y="2514600"/>
                </a:lnTo>
                <a:close/>
              </a:path>
            </a:pathLst>
          </a:custGeom>
        </p:spPr>
      </p:pic>
      <p:sp>
        <p:nvSpPr>
          <p:cNvPr id="12" name="Rectangle 11"/>
          <p:cNvSpPr/>
          <p:nvPr/>
        </p:nvSpPr>
        <p:spPr bwMode="auto">
          <a:xfrm>
            <a:off x="3017837" y="1211262"/>
            <a:ext cx="8382000" cy="25146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Shawn </a:t>
            </a:r>
            <a:r>
              <a:rPr lang="en-US" sz="2000" b="1" dirty="0" err="1">
                <a:solidFill>
                  <a:schemeClr val="tx1"/>
                </a:solidFill>
                <a:ea typeface="Segoe UI Light" charset="0"/>
                <a:cs typeface="Segoe UI Light" charset="0"/>
              </a:rPr>
              <a:t>Weisfeld</a:t>
            </a:r>
            <a:endParaRPr lang="en-US" sz="2000" b="1" dirty="0">
              <a:solidFill>
                <a:schemeClr val="tx1"/>
              </a:solidFill>
              <a:ea typeface="Segoe UI Light" charset="0"/>
              <a:cs typeface="Segoe UI Light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Cloud Solution Architect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Microsoft – One Commercial Partner Technical Team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u="sng" dirty="0">
                <a:solidFill>
                  <a:schemeClr val="bg1"/>
                </a:solidFill>
                <a:hlinkClick r:id="rId4"/>
              </a:rPr>
              <a:t>sweisfel@microsoft.com</a:t>
            </a:r>
            <a:r>
              <a:rPr lang="en-US" sz="2000" u="sng" dirty="0">
                <a:solidFill>
                  <a:schemeClr val="bg1"/>
                </a:solidFill>
              </a:rPr>
              <a:t> </a:t>
            </a:r>
            <a:endParaRPr lang="en-US" sz="2000" dirty="0">
              <a:solidFill>
                <a:schemeClr val="tx1"/>
              </a:solidFill>
              <a:ea typeface="Segoe UI Light" charset="0"/>
              <a:cs typeface="Segoe UI Light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/>
                </a:solidFill>
                <a:ea typeface="Segoe UI Light" charset="0"/>
                <a:cs typeface="Segoe UI Light" charset="0"/>
              </a:rPr>
              <a:t>Austin, TX</a:t>
            </a:r>
          </a:p>
        </p:txBody>
      </p:sp>
    </p:spTree>
    <p:extLst>
      <p:ext uri="{BB962C8B-B14F-4D97-AF65-F5344CB8AC3E}">
        <p14:creationId xmlns:p14="http://schemas.microsoft.com/office/powerpoint/2010/main" val="61570968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dirty="0"/>
              <a:t>Watch User Group presentations for </a:t>
            </a:r>
            <a:r>
              <a:rPr lang="en-US" sz="4800" b="1" dirty="0"/>
              <a:t>FREE </a:t>
            </a:r>
            <a:r>
              <a:rPr lang="en-US" sz="4400" b="1" dirty="0"/>
              <a:t>online!</a:t>
            </a:r>
            <a:br>
              <a:rPr lang="en-US" sz="4400" b="1" dirty="0"/>
            </a:br>
            <a:r>
              <a:rPr lang="en-US" sz="4400" dirty="0"/>
              <a:t>We now have over </a:t>
            </a:r>
            <a:r>
              <a:rPr lang="en-US" b="1" dirty="0"/>
              <a:t>750 </a:t>
            </a:r>
            <a:r>
              <a:rPr lang="en-US" sz="4400" dirty="0"/>
              <a:t>presentations online</a:t>
            </a:r>
            <a:br>
              <a:rPr lang="en-US" sz="4400" dirty="0"/>
            </a:br>
            <a:br>
              <a:rPr lang="en-US" sz="4400" b="1" dirty="0"/>
            </a:br>
            <a:endParaRPr lang="en-US" sz="4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27037" y="2049462"/>
            <a:ext cx="4516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Miss a User Group meeting?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Forget something that you learned?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Want to see content from a User Group not in your area?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Want to share with a buddy?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11993" y="2197527"/>
            <a:ext cx="29483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know you cannot make it to every session, </a:t>
            </a:r>
          </a:p>
          <a:p>
            <a:pPr algn="ctr"/>
            <a:r>
              <a:rPr lang="en-US" dirty="0"/>
              <a:t>that is why we post them online for you!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62174" y="3907551"/>
            <a:ext cx="5817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New Content added all the time!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74639" y="5216493"/>
            <a:ext cx="2598276" cy="1446550"/>
            <a:chOff x="5900737" y="4977318"/>
            <a:chExt cx="2598276" cy="1446550"/>
          </a:xfrm>
        </p:grpSpPr>
        <p:sp>
          <p:nvSpPr>
            <p:cNvPr id="7" name="TextBox 6"/>
            <p:cNvSpPr txBox="1"/>
            <p:nvPr/>
          </p:nvSpPr>
          <p:spPr>
            <a:xfrm>
              <a:off x="5900737" y="4977318"/>
              <a:ext cx="2598276" cy="1446550"/>
            </a:xfrm>
            <a:prstGeom prst="rect">
              <a:avLst/>
            </a:prstGeom>
            <a:noFill/>
            <a:ln cmpd="thickThin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For new content announcements</a:t>
              </a:r>
            </a:p>
            <a:p>
              <a:pPr algn="ctr"/>
              <a:endParaRPr lang="en-US" sz="1400" dirty="0"/>
            </a:p>
            <a:p>
              <a:pPr algn="ctr"/>
              <a:endParaRPr lang="en-US" sz="1400" dirty="0"/>
            </a:p>
            <a:p>
              <a:pPr algn="ctr"/>
              <a:endParaRPr lang="en-US" sz="1400" dirty="0"/>
            </a:p>
            <a:p>
              <a:pPr algn="ctr"/>
              <a:endParaRPr lang="en-US" sz="1400" dirty="0"/>
            </a:p>
            <a:p>
              <a:pPr algn="ctr"/>
              <a:r>
                <a:rPr lang="en-US" dirty="0"/>
                <a:t>@</a:t>
              </a:r>
              <a:r>
                <a:rPr lang="en-US" dirty="0" err="1"/>
                <a:t>UserGroupTV</a:t>
              </a:r>
              <a:endParaRPr lang="en-US" dirty="0"/>
            </a:p>
          </p:txBody>
        </p:sp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9712" y="5319593"/>
              <a:ext cx="1707444" cy="762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>
            <a:off x="9029077" y="2184002"/>
            <a:ext cx="30798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Presentations from the thought leaders on the topics you care about including:</a:t>
            </a:r>
          </a:p>
          <a:p>
            <a:endParaRPr lang="en-US" sz="1200" dirty="0"/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Agile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Azure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C#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Entity Framework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HTML5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MVC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SQL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jQuery</a:t>
            </a:r>
          </a:p>
          <a:p>
            <a:pPr marL="280121" indent="-280121">
              <a:buFont typeface="Arial" pitchFamily="34" charset="0"/>
              <a:buChar char="•"/>
            </a:pPr>
            <a:r>
              <a:rPr lang="en-US" sz="1200" dirty="0"/>
              <a:t>and Much More!</a:t>
            </a:r>
          </a:p>
          <a:p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3492038" y="6139823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4"/>
              </a:rPr>
              <a:t>http://www.UserGroup.tv</a:t>
            </a:r>
            <a:r>
              <a:rPr lang="en-US" sz="2800" dirty="0"/>
              <a:t> </a:t>
            </a:r>
          </a:p>
        </p:txBody>
      </p:sp>
      <p:pic>
        <p:nvPicPr>
          <p:cNvPr id="15" name="Picture 14" descr="http://www.usergroup.tv/wp-content/uploads/2012/05/Ugtv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958" y="5750393"/>
            <a:ext cx="3656245" cy="1140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991750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C17463-1BDA-4203-AC42-51E7B1D7E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EA922F-7D4A-4A48-8B48-C0B470BBFD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1902059"/>
          </a:xfrm>
        </p:spPr>
        <p:txBody>
          <a:bodyPr/>
          <a:lstStyle/>
          <a:p>
            <a:r>
              <a:rPr lang="en-US" dirty="0"/>
              <a:t>Why Cognitive Services?</a:t>
            </a:r>
          </a:p>
          <a:p>
            <a:r>
              <a:rPr lang="en-US" dirty="0"/>
              <a:t>What Services are Available?</a:t>
            </a:r>
          </a:p>
          <a:p>
            <a:r>
              <a:rPr lang="en-US" dirty="0"/>
              <a:t>How do I use them?</a:t>
            </a:r>
          </a:p>
        </p:txBody>
      </p:sp>
    </p:spTree>
    <p:extLst>
      <p:ext uri="{BB962C8B-B14F-4D97-AF65-F5344CB8AC3E}">
        <p14:creationId xmlns:p14="http://schemas.microsoft.com/office/powerpoint/2010/main" val="270885375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DDED6-3887-4C18-8268-16865AE6B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Cognitive Services?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EEC63-D5FF-46FA-A29F-DCDC2FFE83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1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5D19A5-ABB4-456D-B60B-9BC4C8EC2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125677"/>
            <a:ext cx="10056812" cy="1181862"/>
          </a:xfrm>
        </p:spPr>
        <p:txBody>
          <a:bodyPr/>
          <a:lstStyle/>
          <a:p>
            <a:r>
              <a:rPr lang="en-US" dirty="0"/>
              <a:t>Video: </a:t>
            </a:r>
            <a:r>
              <a:rPr lang="en-US" dirty="0" err="1"/>
              <a:t>Helpicto</a:t>
            </a:r>
            <a:r>
              <a:rPr lang="en-US" dirty="0"/>
              <a:t> &amp; Uber </a:t>
            </a:r>
          </a:p>
        </p:txBody>
      </p:sp>
    </p:spTree>
    <p:extLst>
      <p:ext uri="{BB962C8B-B14F-4D97-AF65-F5344CB8AC3E}">
        <p14:creationId xmlns:p14="http://schemas.microsoft.com/office/powerpoint/2010/main" val="239679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1A0041-B34E-419B-B6F5-16569D850696}"/>
              </a:ext>
            </a:extLst>
          </p:cNvPr>
          <p:cNvSpPr txBox="1"/>
          <p:nvPr/>
        </p:nvSpPr>
        <p:spPr>
          <a:xfrm>
            <a:off x="2136485" y="5809301"/>
            <a:ext cx="5987711" cy="958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32597"/>
            <a:r>
              <a:rPr lang="en-US" sz="5507" dirty="0">
                <a:solidFill>
                  <a:prstClr val="white"/>
                </a:solidFill>
                <a:latin typeface="TrixiePlain" panose="00000400000000000000" pitchFamily="2" charset="0"/>
                <a:cs typeface="Segoe UI Light" panose="020B0502040204020203" pitchFamily="34" charset="0"/>
              </a:rPr>
              <a:t>The truth is in there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F32B63-EAC9-47E7-B0B3-494B7DF67744}"/>
              </a:ext>
            </a:extLst>
          </p:cNvPr>
          <p:cNvGrpSpPr/>
          <p:nvPr/>
        </p:nvGrpSpPr>
        <p:grpSpPr>
          <a:xfrm>
            <a:off x="2314394" y="2283936"/>
            <a:ext cx="10419637" cy="1975795"/>
            <a:chOff x="1556026" y="4976492"/>
            <a:chExt cx="10216258" cy="193723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BE33773-B1B4-42B8-9054-039D3DFCF241}"/>
                </a:ext>
              </a:extLst>
            </p:cNvPr>
            <p:cNvSpPr txBox="1"/>
            <p:nvPr/>
          </p:nvSpPr>
          <p:spPr>
            <a:xfrm>
              <a:off x="1556026" y="5344943"/>
              <a:ext cx="10216258" cy="12223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32597"/>
              <a:r>
                <a:rPr lang="en-US" sz="6119" dirty="0">
                  <a:solidFill>
                    <a:prstClr val="white"/>
                  </a:solidFill>
                  <a:latin typeface="Industria LT Std Solid" panose="00000500000000000000" pitchFamily="50" charset="0"/>
                  <a:cs typeface="Lucida Sans Unicode" panose="020B0602030504020204" pitchFamily="34" charset="0"/>
                </a:rPr>
                <a:t>T   H   E       </a:t>
              </a:r>
              <a:r>
                <a:rPr lang="en-US" sz="7343" dirty="0">
                  <a:solidFill>
                    <a:prstClr val="white"/>
                  </a:solidFill>
                  <a:latin typeface="Lucida Sans Typewriter" panose="020B0509030504030204" pitchFamily="49" charset="0"/>
                  <a:cs typeface="Lucida Sans Unicode" panose="020B0602030504020204" pitchFamily="34" charset="0"/>
                </a:rPr>
                <a:t>JFK</a:t>
              </a:r>
              <a:r>
                <a:rPr lang="en-US" sz="6119" dirty="0">
                  <a:solidFill>
                    <a:prstClr val="white"/>
                  </a:solidFill>
                  <a:latin typeface="Lucida Sans Unicode" panose="020B0602030504020204" pitchFamily="34" charset="0"/>
                  <a:cs typeface="Lucida Sans Unicode" panose="020B0602030504020204" pitchFamily="34" charset="0"/>
                </a:rPr>
                <a:t>    </a:t>
              </a:r>
              <a:r>
                <a:rPr lang="en-US" sz="6119" dirty="0">
                  <a:solidFill>
                    <a:prstClr val="white"/>
                  </a:solidFill>
                  <a:latin typeface="Industria LT Std Solid" panose="00000500000000000000" pitchFamily="50" charset="0"/>
                  <a:cs typeface="Lucida Sans Unicode" panose="020B0602030504020204" pitchFamily="34" charset="0"/>
                </a:rPr>
                <a:t>F   I   L   E   S</a:t>
              </a:r>
              <a:endParaRPr lang="en-US" sz="1836" dirty="0">
                <a:solidFill>
                  <a:prstClr val="white"/>
                </a:solidFill>
                <a:latin typeface="Industria LT Std Solid" panose="00000500000000000000" pitchFamily="50" charset="0"/>
                <a:cs typeface="Lucida Sans Unicode" panose="020B0602030504020204" pitchFamily="34" charset="0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3A83C3C-3232-4D99-8EC6-03595925BF6F}"/>
                </a:ext>
              </a:extLst>
            </p:cNvPr>
            <p:cNvSpPr/>
            <p:nvPr/>
          </p:nvSpPr>
          <p:spPr>
            <a:xfrm>
              <a:off x="3543447" y="4976492"/>
              <a:ext cx="2045184" cy="1937230"/>
            </a:xfrm>
            <a:prstGeom prst="ellipse">
              <a:avLst/>
            </a:prstGeom>
            <a:noFill/>
            <a:ln w="63500">
              <a:solidFill>
                <a:srgbClr val="DA1C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BAE54A82-BAE4-4614-978C-05C82B020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" y="-1"/>
            <a:ext cx="12391316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09816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7689B3-EBD5-4394-885B-5F1AEACAC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2562" y="-874478"/>
            <a:ext cx="12619038" cy="786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26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HITE TEMPLATE">
  <a:themeElements>
    <a:clrScheme name="BT - Blue - white back, gold">
      <a:dk1>
        <a:srgbClr val="353535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FF8C00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23.potx" id="{3CE2C9E0-8BDE-4BDF-A6B5-3F883114AF53}" vid="{1D522DD5-C1DC-4C2B-B827-42953E3CF178}"/>
    </a:ext>
  </a:extLst>
</a:theme>
</file>

<file path=ppt/theme/theme2.xml><?xml version="1.0" encoding="utf-8"?>
<a:theme xmlns:a="http://schemas.openxmlformats.org/drawingml/2006/main" name="LIGHT GRAY TEMPLATE">
  <a:themeElements>
    <a:clrScheme name="BT - Blue - White back, gold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78D7"/>
      </a:accent1>
      <a:accent2>
        <a:srgbClr val="002050"/>
      </a:accent2>
      <a:accent3>
        <a:srgbClr val="00BCF2"/>
      </a:accent3>
      <a:accent4>
        <a:srgbClr val="FF8C0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23.potx" id="{3CE2C9E0-8BDE-4BDF-A6B5-3F883114AF53}" vid="{EED2195D-7D4D-40A6-B00F-6234A162E793}"/>
    </a:ext>
  </a:extLst>
</a:theme>
</file>

<file path=ppt/theme/theme3.xml><?xml version="1.0" encoding="utf-8"?>
<a:theme xmlns:a="http://schemas.openxmlformats.org/drawingml/2006/main" name="DARK GRAY TEMPLATE">
  <a:themeElements>
    <a:clrScheme name="BT - Blue - dark background">
      <a:dk1>
        <a:srgbClr val="353535"/>
      </a:dk1>
      <a:lt1>
        <a:srgbClr val="FFFFFF"/>
      </a:lt1>
      <a:dk2>
        <a:srgbClr val="0078D7"/>
      </a:dk2>
      <a:lt2>
        <a:srgbClr val="CDF4FF"/>
      </a:lt2>
      <a:accent1>
        <a:srgbClr val="0078D7"/>
      </a:accent1>
      <a:accent2>
        <a:srgbClr val="D2D2D2"/>
      </a:accent2>
      <a:accent3>
        <a:srgbClr val="00BCF2"/>
      </a:accent3>
      <a:accent4>
        <a:srgbClr val="FF8C00"/>
      </a:accent4>
      <a:accent5>
        <a:srgbClr val="B4009E"/>
      </a:accent5>
      <a:accent6>
        <a:srgbClr val="737373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23.potx" id="{3CE2C9E0-8BDE-4BDF-A6B5-3F883114AF53}" vid="{3CFC6743-B7EC-42D1-BCB7-9BBBD7994DE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 to Azure SQL Data Warehouse</Template>
  <TotalTime>0</TotalTime>
  <Words>712</Words>
  <Application>Microsoft Office PowerPoint</Application>
  <PresentationFormat>Custom</PresentationFormat>
  <Paragraphs>136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35" baseType="lpstr">
      <vt:lpstr>Arial</vt:lpstr>
      <vt:lpstr>Calibri</vt:lpstr>
      <vt:lpstr>Calibri Light</vt:lpstr>
      <vt:lpstr>Consolas</vt:lpstr>
      <vt:lpstr>Industria LT Std Solid</vt:lpstr>
      <vt:lpstr>Lucida Sans Typewriter</vt:lpstr>
      <vt:lpstr>Lucida Sans Unicode</vt:lpstr>
      <vt:lpstr>Segoe UI</vt:lpstr>
      <vt:lpstr>Segoe UI Light</vt:lpstr>
      <vt:lpstr>Segoe UI Semilight</vt:lpstr>
      <vt:lpstr>TrixiePlain</vt:lpstr>
      <vt:lpstr>Wingdings</vt:lpstr>
      <vt:lpstr>WHITE TEMPLATE</vt:lpstr>
      <vt:lpstr>LIGHT GRAY TEMPLATE</vt:lpstr>
      <vt:lpstr>DARK GRAY TEMPLATE</vt:lpstr>
      <vt:lpstr>Houston Tech Fest</vt:lpstr>
      <vt:lpstr>Give your App/Web Site Superpowers with Cognitive Services </vt:lpstr>
      <vt:lpstr>About Me</vt:lpstr>
      <vt:lpstr>Watch User Group presentations for FREE online! We now have over 750 presentations online  </vt:lpstr>
      <vt:lpstr>Agenda</vt:lpstr>
      <vt:lpstr>Why Cognitive Services?</vt:lpstr>
      <vt:lpstr>Video: Helpicto &amp; Uber </vt:lpstr>
      <vt:lpstr>PowerPoint Presentation</vt:lpstr>
      <vt:lpstr>PowerPoint Presentation</vt:lpstr>
      <vt:lpstr>PowerPoint Presentation</vt:lpstr>
      <vt:lpstr>How do we do this?</vt:lpstr>
      <vt:lpstr>PowerPoint Presentation</vt:lpstr>
      <vt:lpstr>PowerPoint Presentation</vt:lpstr>
      <vt:lpstr>PowerPoint Presentation</vt:lpstr>
      <vt:lpstr>What Services are Available?</vt:lpstr>
      <vt:lpstr>Cognitive Services Directory</vt:lpstr>
      <vt:lpstr>How do I use them?</vt:lpstr>
      <vt:lpstr>VI &amp; Postman Demo</vt:lpstr>
      <vt:lpstr>Thank you! Your Feedback is Important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2018-01-20T18:09:40Z</dcterms:created>
  <dcterms:modified xsi:type="dcterms:W3CDTF">2018-05-04T18:39:28Z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sweisfel@microsoft.com</vt:lpwstr>
  </property>
  <property fmtid="{D5CDD505-2E9C-101B-9397-08002B2CF9AE}" pid="5" name="MSIP_Label_f42aa342-8706-4288-bd11-ebb85995028c_SetDate">
    <vt:lpwstr>2018-01-20T18:10:43.3574795Z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